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8">
  <p:sldMasterIdLst>
    <p:sldMasterId id="2147483660" r:id="rId1"/>
  </p:sldMasterIdLst>
  <p:notesMasterIdLst>
    <p:notesMasterId r:id="rId22"/>
  </p:notesMasterIdLst>
  <p:sldIdLst>
    <p:sldId id="328" r:id="rId2"/>
    <p:sldId id="335" r:id="rId3"/>
    <p:sldId id="345" r:id="rId4"/>
    <p:sldId id="329" r:id="rId5"/>
    <p:sldId id="333" r:id="rId6"/>
    <p:sldId id="334" r:id="rId7"/>
    <p:sldId id="330" r:id="rId8"/>
    <p:sldId id="332" r:id="rId9"/>
    <p:sldId id="349" r:id="rId10"/>
    <p:sldId id="346" r:id="rId11"/>
    <p:sldId id="358" r:id="rId12"/>
    <p:sldId id="351" r:id="rId13"/>
    <p:sldId id="352" r:id="rId14"/>
    <p:sldId id="353" r:id="rId15"/>
    <p:sldId id="331" r:id="rId16"/>
    <p:sldId id="356" r:id="rId17"/>
    <p:sldId id="357" r:id="rId18"/>
    <p:sldId id="347" r:id="rId19"/>
    <p:sldId id="359" r:id="rId20"/>
    <p:sldId id="344"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E3C"/>
    <a:srgbClr val="A7153E"/>
    <a:srgbClr val="445BA6"/>
    <a:srgbClr val="01AA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41" autoAdjust="0"/>
  </p:normalViewPr>
  <p:slideViewPr>
    <p:cSldViewPr snapToGrid="0">
      <p:cViewPr varScale="1">
        <p:scale>
          <a:sx n="98" d="100"/>
          <a:sy n="98" d="100"/>
        </p:scale>
        <p:origin x="20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Carson" userId="34f7471e-ffc8-46c7-b564-473b1d369c24" providerId="ADAL" clId="{745D0830-40EE-4E64-9648-1C54A6063DE5}"/>
    <pc:docChg chg="addSld modSld sldOrd">
      <pc:chgData name="Craig Carson" userId="34f7471e-ffc8-46c7-b564-473b1d369c24" providerId="ADAL" clId="{745D0830-40EE-4E64-9648-1C54A6063DE5}" dt="2024-02-23T10:44:25.592" v="7" actId="6549"/>
      <pc:docMkLst>
        <pc:docMk/>
      </pc:docMkLst>
      <pc:sldChg chg="modNotesTx">
        <pc:chgData name="Craig Carson" userId="34f7471e-ffc8-46c7-b564-473b1d369c24" providerId="ADAL" clId="{745D0830-40EE-4E64-9648-1C54A6063DE5}" dt="2024-02-23T10:44:25.592" v="7" actId="6549"/>
        <pc:sldMkLst>
          <pc:docMk/>
          <pc:sldMk cId="1210312284" sldId="331"/>
        </pc:sldMkLst>
      </pc:sldChg>
      <pc:sldChg chg="modNotesTx">
        <pc:chgData name="Craig Carson" userId="34f7471e-ffc8-46c7-b564-473b1d369c24" providerId="ADAL" clId="{745D0830-40EE-4E64-9648-1C54A6063DE5}" dt="2024-02-23T10:43:42.836" v="4" actId="20577"/>
        <pc:sldMkLst>
          <pc:docMk/>
          <pc:sldMk cId="1417079120" sldId="335"/>
        </pc:sldMkLst>
      </pc:sldChg>
      <pc:sldChg chg="modNotesTx">
        <pc:chgData name="Craig Carson" userId="34f7471e-ffc8-46c7-b564-473b1d369c24" providerId="ADAL" clId="{745D0830-40EE-4E64-9648-1C54A6063DE5}" dt="2024-02-23T10:43:48.238" v="5" actId="6549"/>
        <pc:sldMkLst>
          <pc:docMk/>
          <pc:sldMk cId="491018470" sldId="345"/>
        </pc:sldMkLst>
      </pc:sldChg>
      <pc:sldChg chg="modNotesTx">
        <pc:chgData name="Craig Carson" userId="34f7471e-ffc8-46c7-b564-473b1d369c24" providerId="ADAL" clId="{745D0830-40EE-4E64-9648-1C54A6063DE5}" dt="2024-02-23T10:43:56.580" v="6" actId="6549"/>
        <pc:sldMkLst>
          <pc:docMk/>
          <pc:sldMk cId="2764741710" sldId="349"/>
        </pc:sldMkLst>
      </pc:sldChg>
      <pc:sldChg chg="add ord">
        <pc:chgData name="Craig Carson" userId="34f7471e-ffc8-46c7-b564-473b1d369c24" providerId="ADAL" clId="{745D0830-40EE-4E64-9648-1C54A6063DE5}" dt="2024-02-20T14:20:30.384" v="3"/>
        <pc:sldMkLst>
          <pc:docMk/>
          <pc:sldMk cId="945262328" sldId="359"/>
        </pc:sldMkLst>
      </pc:sldChg>
    </pc:docChg>
  </pc:docChgLst>
  <pc:docChgLst>
    <pc:chgData name="Craig Carson" userId="34f7471e-ffc8-46c7-b564-473b1d369c24" providerId="ADAL" clId="{20903852-664D-4C0E-A312-C53455E631F4}"/>
    <pc:docChg chg="custSel addSld delSld modSld sldOrd">
      <pc:chgData name="Craig Carson" userId="34f7471e-ffc8-46c7-b564-473b1d369c24" providerId="ADAL" clId="{20903852-664D-4C0E-A312-C53455E631F4}" dt="2024-02-12T10:28:20.590" v="582" actId="20577"/>
      <pc:docMkLst>
        <pc:docMk/>
      </pc:docMkLst>
      <pc:sldChg chg="addSp delSp modSp mod modAnim">
        <pc:chgData name="Craig Carson" userId="34f7471e-ffc8-46c7-b564-473b1d369c24" providerId="ADAL" clId="{20903852-664D-4C0E-A312-C53455E631F4}" dt="2024-02-09T16:25:36.534" v="166" actId="6549"/>
        <pc:sldMkLst>
          <pc:docMk/>
          <pc:sldMk cId="1210312284" sldId="331"/>
        </pc:sldMkLst>
        <pc:spChg chg="del">
          <ac:chgData name="Craig Carson" userId="34f7471e-ffc8-46c7-b564-473b1d369c24" providerId="ADAL" clId="{20903852-664D-4C0E-A312-C53455E631F4}" dt="2024-02-09T16:10:43.354" v="54" actId="478"/>
          <ac:spMkLst>
            <pc:docMk/>
            <pc:sldMk cId="1210312284" sldId="331"/>
            <ac:spMk id="3" creationId="{858926DB-5834-93D8-71FE-F722867E627C}"/>
          </ac:spMkLst>
        </pc:spChg>
        <pc:spChg chg="add mod">
          <ac:chgData name="Craig Carson" userId="34f7471e-ffc8-46c7-b564-473b1d369c24" providerId="ADAL" clId="{20903852-664D-4C0E-A312-C53455E631F4}" dt="2024-02-09T16:25:36.534" v="166" actId="6549"/>
          <ac:spMkLst>
            <pc:docMk/>
            <pc:sldMk cId="1210312284" sldId="331"/>
            <ac:spMk id="4" creationId="{8E77E314-13A4-F4E4-4C2E-3DC4038923E2}"/>
          </ac:spMkLst>
        </pc:spChg>
      </pc:sldChg>
      <pc:sldChg chg="modSp mod">
        <pc:chgData name="Craig Carson" userId="34f7471e-ffc8-46c7-b564-473b1d369c24" providerId="ADAL" clId="{20903852-664D-4C0E-A312-C53455E631F4}" dt="2024-02-09T16:35:07.331" v="391" actId="20577"/>
        <pc:sldMkLst>
          <pc:docMk/>
          <pc:sldMk cId="1580495903" sldId="332"/>
        </pc:sldMkLst>
        <pc:spChg chg="mod">
          <ac:chgData name="Craig Carson" userId="34f7471e-ffc8-46c7-b564-473b1d369c24" providerId="ADAL" clId="{20903852-664D-4C0E-A312-C53455E631F4}" dt="2024-02-09T16:35:07.331" v="391" actId="20577"/>
          <ac:spMkLst>
            <pc:docMk/>
            <pc:sldMk cId="1580495903" sldId="332"/>
            <ac:spMk id="3" creationId="{858926DB-5834-93D8-71FE-F722867E627C}"/>
          </ac:spMkLst>
        </pc:spChg>
      </pc:sldChg>
      <pc:sldChg chg="modSp mod">
        <pc:chgData name="Craig Carson" userId="34f7471e-ffc8-46c7-b564-473b1d369c24" providerId="ADAL" clId="{20903852-664D-4C0E-A312-C53455E631F4}" dt="2024-02-12T10:23:54.472" v="451" actId="20577"/>
        <pc:sldMkLst>
          <pc:docMk/>
          <pc:sldMk cId="1417079120" sldId="335"/>
        </pc:sldMkLst>
        <pc:spChg chg="mod">
          <ac:chgData name="Craig Carson" userId="34f7471e-ffc8-46c7-b564-473b1d369c24" providerId="ADAL" clId="{20903852-664D-4C0E-A312-C53455E631F4}" dt="2024-02-12T10:23:54.472" v="451" actId="20577"/>
          <ac:spMkLst>
            <pc:docMk/>
            <pc:sldMk cId="1417079120" sldId="335"/>
            <ac:spMk id="4" creationId="{9CBB7AF1-BF9A-BA1D-C232-EF2A6301526C}"/>
          </ac:spMkLst>
        </pc:spChg>
      </pc:sldChg>
      <pc:sldChg chg="del">
        <pc:chgData name="Craig Carson" userId="34f7471e-ffc8-46c7-b564-473b1d369c24" providerId="ADAL" clId="{20903852-664D-4C0E-A312-C53455E631F4}" dt="2024-02-09T16:23:46.363" v="158" actId="2696"/>
        <pc:sldMkLst>
          <pc:docMk/>
          <pc:sldMk cId="2824102505" sldId="336"/>
        </pc:sldMkLst>
      </pc:sldChg>
      <pc:sldChg chg="modSp del mod">
        <pc:chgData name="Craig Carson" userId="34f7471e-ffc8-46c7-b564-473b1d369c24" providerId="ADAL" clId="{20903852-664D-4C0E-A312-C53455E631F4}" dt="2024-02-09T16:14:43.584" v="102" actId="2696"/>
        <pc:sldMkLst>
          <pc:docMk/>
          <pc:sldMk cId="664276170" sldId="337"/>
        </pc:sldMkLst>
        <pc:spChg chg="mod">
          <ac:chgData name="Craig Carson" userId="34f7471e-ffc8-46c7-b564-473b1d369c24" providerId="ADAL" clId="{20903852-664D-4C0E-A312-C53455E631F4}" dt="2024-02-08T09:48:14.797" v="24" actId="20577"/>
          <ac:spMkLst>
            <pc:docMk/>
            <pc:sldMk cId="664276170" sldId="337"/>
            <ac:spMk id="3" creationId="{858926DB-5834-93D8-71FE-F722867E627C}"/>
          </ac:spMkLst>
        </pc:spChg>
      </pc:sldChg>
      <pc:sldChg chg="del">
        <pc:chgData name="Craig Carson" userId="34f7471e-ffc8-46c7-b564-473b1d369c24" providerId="ADAL" clId="{20903852-664D-4C0E-A312-C53455E631F4}" dt="2024-02-08T09:45:55.042" v="5" actId="2696"/>
        <pc:sldMkLst>
          <pc:docMk/>
          <pc:sldMk cId="3314697793" sldId="338"/>
        </pc:sldMkLst>
      </pc:sldChg>
      <pc:sldChg chg="del">
        <pc:chgData name="Craig Carson" userId="34f7471e-ffc8-46c7-b564-473b1d369c24" providerId="ADAL" clId="{20903852-664D-4C0E-A312-C53455E631F4}" dt="2024-02-08T09:45:52.861" v="4" actId="2696"/>
        <pc:sldMkLst>
          <pc:docMk/>
          <pc:sldMk cId="1066676214" sldId="339"/>
        </pc:sldMkLst>
      </pc:sldChg>
      <pc:sldChg chg="del">
        <pc:chgData name="Craig Carson" userId="34f7471e-ffc8-46c7-b564-473b1d369c24" providerId="ADAL" clId="{20903852-664D-4C0E-A312-C53455E631F4}" dt="2024-02-08T09:45:50.741" v="3" actId="2696"/>
        <pc:sldMkLst>
          <pc:docMk/>
          <pc:sldMk cId="311714099" sldId="340"/>
        </pc:sldMkLst>
      </pc:sldChg>
      <pc:sldChg chg="del">
        <pc:chgData name="Craig Carson" userId="34f7471e-ffc8-46c7-b564-473b1d369c24" providerId="ADAL" clId="{20903852-664D-4C0E-A312-C53455E631F4}" dt="2024-02-08T09:45:48.583" v="2" actId="2696"/>
        <pc:sldMkLst>
          <pc:docMk/>
          <pc:sldMk cId="237085651" sldId="341"/>
        </pc:sldMkLst>
      </pc:sldChg>
      <pc:sldChg chg="del">
        <pc:chgData name="Craig Carson" userId="34f7471e-ffc8-46c7-b564-473b1d369c24" providerId="ADAL" clId="{20903852-664D-4C0E-A312-C53455E631F4}" dt="2024-02-08T09:45:45.632" v="1" actId="2696"/>
        <pc:sldMkLst>
          <pc:docMk/>
          <pc:sldMk cId="4017873093" sldId="342"/>
        </pc:sldMkLst>
      </pc:sldChg>
      <pc:sldChg chg="del">
        <pc:chgData name="Craig Carson" userId="34f7471e-ffc8-46c7-b564-473b1d369c24" providerId="ADAL" clId="{20903852-664D-4C0E-A312-C53455E631F4}" dt="2024-02-08T09:45:43.892" v="0" actId="2696"/>
        <pc:sldMkLst>
          <pc:docMk/>
          <pc:sldMk cId="1986610920" sldId="343"/>
        </pc:sldMkLst>
      </pc:sldChg>
      <pc:sldChg chg="modSp mod">
        <pc:chgData name="Craig Carson" userId="34f7471e-ffc8-46c7-b564-473b1d369c24" providerId="ADAL" clId="{20903852-664D-4C0E-A312-C53455E631F4}" dt="2024-02-12T10:28:20.590" v="582" actId="20577"/>
        <pc:sldMkLst>
          <pc:docMk/>
          <pc:sldMk cId="3081525228" sldId="344"/>
        </pc:sldMkLst>
        <pc:spChg chg="mod">
          <ac:chgData name="Craig Carson" userId="34f7471e-ffc8-46c7-b564-473b1d369c24" providerId="ADAL" clId="{20903852-664D-4C0E-A312-C53455E631F4}" dt="2024-02-12T10:28:20.590" v="582" actId="20577"/>
          <ac:spMkLst>
            <pc:docMk/>
            <pc:sldMk cId="3081525228" sldId="344"/>
            <ac:spMk id="3" creationId="{858926DB-5834-93D8-71FE-F722867E627C}"/>
          </ac:spMkLst>
        </pc:spChg>
      </pc:sldChg>
      <pc:sldChg chg="modSp mod">
        <pc:chgData name="Craig Carson" userId="34f7471e-ffc8-46c7-b564-473b1d369c24" providerId="ADAL" clId="{20903852-664D-4C0E-A312-C53455E631F4}" dt="2024-02-12T10:26:17.032" v="521" actId="20577"/>
        <pc:sldMkLst>
          <pc:docMk/>
          <pc:sldMk cId="491018470" sldId="345"/>
        </pc:sldMkLst>
        <pc:spChg chg="mod">
          <ac:chgData name="Craig Carson" userId="34f7471e-ffc8-46c7-b564-473b1d369c24" providerId="ADAL" clId="{20903852-664D-4C0E-A312-C53455E631F4}" dt="2024-02-12T10:26:17.032" v="521" actId="20577"/>
          <ac:spMkLst>
            <pc:docMk/>
            <pc:sldMk cId="491018470" sldId="345"/>
            <ac:spMk id="5" creationId="{75AB8118-E6D7-7E6C-D533-2EBC4C8445E9}"/>
          </ac:spMkLst>
        </pc:spChg>
      </pc:sldChg>
      <pc:sldChg chg="modSp mod ord">
        <pc:chgData name="Craig Carson" userId="34f7471e-ffc8-46c7-b564-473b1d369c24" providerId="ADAL" clId="{20903852-664D-4C0E-A312-C53455E631F4}" dt="2024-02-12T10:26:48.795" v="527" actId="20577"/>
        <pc:sldMkLst>
          <pc:docMk/>
          <pc:sldMk cId="1851321842" sldId="347"/>
        </pc:sldMkLst>
        <pc:spChg chg="mod">
          <ac:chgData name="Craig Carson" userId="34f7471e-ffc8-46c7-b564-473b1d369c24" providerId="ADAL" clId="{20903852-664D-4C0E-A312-C53455E631F4}" dt="2024-02-12T10:26:48.795" v="527" actId="20577"/>
          <ac:spMkLst>
            <pc:docMk/>
            <pc:sldMk cId="1851321842" sldId="347"/>
            <ac:spMk id="8" creationId="{A3A75B40-A5D6-A5A7-F591-A5F9209C47E6}"/>
          </ac:spMkLst>
        </pc:spChg>
      </pc:sldChg>
      <pc:sldChg chg="modSp del mod">
        <pc:chgData name="Craig Carson" userId="34f7471e-ffc8-46c7-b564-473b1d369c24" providerId="ADAL" clId="{20903852-664D-4C0E-A312-C53455E631F4}" dt="2024-02-09T16:25:49.636" v="167" actId="2696"/>
        <pc:sldMkLst>
          <pc:docMk/>
          <pc:sldMk cId="825733707" sldId="348"/>
        </pc:sldMkLst>
        <pc:spChg chg="mod">
          <ac:chgData name="Craig Carson" userId="34f7471e-ffc8-46c7-b564-473b1d369c24" providerId="ADAL" clId="{20903852-664D-4C0E-A312-C53455E631F4}" dt="2024-02-09T16:14:39.092" v="101" actId="1076"/>
          <ac:spMkLst>
            <pc:docMk/>
            <pc:sldMk cId="825733707" sldId="348"/>
            <ac:spMk id="5" creationId="{15F60674-602B-999E-CBE3-679727A3BCD8}"/>
          </ac:spMkLst>
        </pc:spChg>
      </pc:sldChg>
      <pc:sldChg chg="add del ord">
        <pc:chgData name="Craig Carson" userId="34f7471e-ffc8-46c7-b564-473b1d369c24" providerId="ADAL" clId="{20903852-664D-4C0E-A312-C53455E631F4}" dt="2024-02-09T15:38:10.086" v="39" actId="2696"/>
        <pc:sldMkLst>
          <pc:docMk/>
          <pc:sldMk cId="880751589" sldId="350"/>
        </pc:sldMkLst>
      </pc:sldChg>
      <pc:sldChg chg="addSp delSp modSp add mod modAnim">
        <pc:chgData name="Craig Carson" userId="34f7471e-ffc8-46c7-b564-473b1d369c24" providerId="ADAL" clId="{20903852-664D-4C0E-A312-C53455E631F4}" dt="2024-02-09T16:24:21.401" v="163" actId="6549"/>
        <pc:sldMkLst>
          <pc:docMk/>
          <pc:sldMk cId="3984723958" sldId="351"/>
        </pc:sldMkLst>
        <pc:spChg chg="del">
          <ac:chgData name="Craig Carson" userId="34f7471e-ffc8-46c7-b564-473b1d369c24" providerId="ADAL" clId="{20903852-664D-4C0E-A312-C53455E631F4}" dt="2024-02-09T15:36:38.129" v="30" actId="478"/>
          <ac:spMkLst>
            <pc:docMk/>
            <pc:sldMk cId="3984723958" sldId="351"/>
            <ac:spMk id="3" creationId="{136C4EFD-3941-80BA-ACFD-709061521416}"/>
          </ac:spMkLst>
        </pc:spChg>
        <pc:spChg chg="add mod">
          <ac:chgData name="Craig Carson" userId="34f7471e-ffc8-46c7-b564-473b1d369c24" providerId="ADAL" clId="{20903852-664D-4C0E-A312-C53455E631F4}" dt="2024-02-09T16:24:21.401" v="163" actId="6549"/>
          <ac:spMkLst>
            <pc:docMk/>
            <pc:sldMk cId="3984723958" sldId="351"/>
            <ac:spMk id="4" creationId="{3CD9D498-BF41-04A4-4599-8A25B14E43F0}"/>
          </ac:spMkLst>
        </pc:spChg>
      </pc:sldChg>
      <pc:sldChg chg="add ord setBg">
        <pc:chgData name="Craig Carson" userId="34f7471e-ffc8-46c7-b564-473b1d369c24" providerId="ADAL" clId="{20903852-664D-4C0E-A312-C53455E631F4}" dt="2024-02-09T15:38:28.270" v="44"/>
        <pc:sldMkLst>
          <pc:docMk/>
          <pc:sldMk cId="1781228951" sldId="352"/>
        </pc:sldMkLst>
      </pc:sldChg>
      <pc:sldChg chg="modSp add setBg">
        <pc:chgData name="Craig Carson" userId="34f7471e-ffc8-46c7-b564-473b1d369c24" providerId="ADAL" clId="{20903852-664D-4C0E-A312-C53455E631F4}" dt="2024-02-09T16:09:58.654" v="50" actId="403"/>
        <pc:sldMkLst>
          <pc:docMk/>
          <pc:sldMk cId="3277628908" sldId="353"/>
        </pc:sldMkLst>
        <pc:spChg chg="mod">
          <ac:chgData name="Craig Carson" userId="34f7471e-ffc8-46c7-b564-473b1d369c24" providerId="ADAL" clId="{20903852-664D-4C0E-A312-C53455E631F4}" dt="2024-02-09T16:09:58.654" v="50" actId="403"/>
          <ac:spMkLst>
            <pc:docMk/>
            <pc:sldMk cId="3277628908" sldId="353"/>
            <ac:spMk id="5" creationId="{00000000-0000-0000-0000-000000000000}"/>
          </ac:spMkLst>
        </pc:spChg>
      </pc:sldChg>
      <pc:sldChg chg="add del">
        <pc:chgData name="Craig Carson" userId="34f7471e-ffc8-46c7-b564-473b1d369c24" providerId="ADAL" clId="{20903852-664D-4C0E-A312-C53455E631F4}" dt="2024-02-09T16:10:56.447" v="56" actId="2696"/>
        <pc:sldMkLst>
          <pc:docMk/>
          <pc:sldMk cId="914691253" sldId="354"/>
        </pc:sldMkLst>
      </pc:sldChg>
      <pc:sldChg chg="add del">
        <pc:chgData name="Craig Carson" userId="34f7471e-ffc8-46c7-b564-473b1d369c24" providerId="ADAL" clId="{20903852-664D-4C0E-A312-C53455E631F4}" dt="2024-02-09T16:14:32.066" v="100" actId="2696"/>
        <pc:sldMkLst>
          <pc:docMk/>
          <pc:sldMk cId="3086700715" sldId="355"/>
        </pc:sldMkLst>
      </pc:sldChg>
      <pc:sldChg chg="addSp delSp modSp add mod setBg modAnim">
        <pc:chgData name="Craig Carson" userId="34f7471e-ffc8-46c7-b564-473b1d369c24" providerId="ADAL" clId="{20903852-664D-4C0E-A312-C53455E631F4}" dt="2024-02-09T16:13:22.943" v="84" actId="1076"/>
        <pc:sldMkLst>
          <pc:docMk/>
          <pc:sldMk cId="2682184771" sldId="356"/>
        </pc:sldMkLst>
        <pc:spChg chg="del mod">
          <ac:chgData name="Craig Carson" userId="34f7471e-ffc8-46c7-b564-473b1d369c24" providerId="ADAL" clId="{20903852-664D-4C0E-A312-C53455E631F4}" dt="2024-02-09T16:12:58.842" v="81" actId="478"/>
          <ac:spMkLst>
            <pc:docMk/>
            <pc:sldMk cId="2682184771" sldId="356"/>
            <ac:spMk id="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8"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9"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0"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1"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2"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4"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5"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7"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8"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19"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0"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1"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2"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4"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5"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7"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8"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29"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0"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1"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2"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4"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5"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7"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8"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39"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0"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1"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2"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4"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5"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7"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8"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49"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0"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1"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2"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3"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4"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5"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6" creationId="{00000000-0000-0000-0000-000000000000}"/>
          </ac:spMkLst>
        </pc:spChg>
        <pc:spChg chg="mod">
          <ac:chgData name="Craig Carson" userId="34f7471e-ffc8-46c7-b564-473b1d369c24" providerId="ADAL" clId="{20903852-664D-4C0E-A312-C53455E631F4}" dt="2024-02-09T16:13:13.719" v="83" actId="14100"/>
          <ac:spMkLst>
            <pc:docMk/>
            <pc:sldMk cId="2682184771" sldId="356"/>
            <ac:spMk id="57" creationId="{00000000-0000-0000-0000-000000000000}"/>
          </ac:spMkLst>
        </pc:spChg>
        <pc:spChg chg="mod">
          <ac:chgData name="Craig Carson" userId="34f7471e-ffc8-46c7-b564-473b1d369c24" providerId="ADAL" clId="{20903852-664D-4C0E-A312-C53455E631F4}" dt="2024-02-09T16:13:22.943" v="84" actId="1076"/>
          <ac:spMkLst>
            <pc:docMk/>
            <pc:sldMk cId="2682184771" sldId="356"/>
            <ac:spMk id="58" creationId="{00000000-0000-0000-0000-000000000000}"/>
          </ac:spMkLst>
        </pc:spChg>
        <pc:grpChg chg="add mod">
          <ac:chgData name="Craig Carson" userId="34f7471e-ffc8-46c7-b564-473b1d369c24" providerId="ADAL" clId="{20903852-664D-4C0E-A312-C53455E631F4}" dt="2024-02-09T16:13:13.719" v="83" actId="14100"/>
          <ac:grpSpMkLst>
            <pc:docMk/>
            <pc:sldMk cId="2682184771" sldId="356"/>
            <ac:grpSpMk id="2" creationId="{F50691D8-22F2-CCEA-7A62-C5F461D35322}"/>
          </ac:grpSpMkLst>
        </pc:grpChg>
        <pc:grpChg chg="mod">
          <ac:chgData name="Craig Carson" userId="34f7471e-ffc8-46c7-b564-473b1d369c24" providerId="ADAL" clId="{20903852-664D-4C0E-A312-C53455E631F4}" dt="2024-02-09T16:13:13.719" v="83" actId="14100"/>
          <ac:grpSpMkLst>
            <pc:docMk/>
            <pc:sldMk cId="2682184771" sldId="356"/>
            <ac:grpSpMk id="4" creationId="{00000000-0000-0000-0000-000000000000}"/>
          </ac:grpSpMkLst>
        </pc:grpChg>
        <pc:grpChg chg="mod">
          <ac:chgData name="Craig Carson" userId="34f7471e-ffc8-46c7-b564-473b1d369c24" providerId="ADAL" clId="{20903852-664D-4C0E-A312-C53455E631F4}" dt="2024-02-09T16:13:13.719" v="83" actId="14100"/>
          <ac:grpSpMkLst>
            <pc:docMk/>
            <pc:sldMk cId="2682184771" sldId="356"/>
            <ac:grpSpMk id="5" creationId="{00000000-0000-0000-0000-000000000000}"/>
          </ac:grpSpMkLst>
        </pc:grpChg>
        <pc:grpChg chg="mod">
          <ac:chgData name="Craig Carson" userId="34f7471e-ffc8-46c7-b564-473b1d369c24" providerId="ADAL" clId="{20903852-664D-4C0E-A312-C53455E631F4}" dt="2024-02-09T16:13:13.719" v="83" actId="14100"/>
          <ac:grpSpMkLst>
            <pc:docMk/>
            <pc:sldMk cId="2682184771" sldId="356"/>
            <ac:grpSpMk id="7" creationId="{00000000-0000-0000-0000-000000000000}"/>
          </ac:grpSpMkLst>
        </pc:grpChg>
        <pc:picChg chg="mod">
          <ac:chgData name="Craig Carson" userId="34f7471e-ffc8-46c7-b564-473b1d369c24" providerId="ADAL" clId="{20903852-664D-4C0E-A312-C53455E631F4}" dt="2024-02-09T16:13:13.719" v="83" actId="14100"/>
          <ac:picMkLst>
            <pc:docMk/>
            <pc:sldMk cId="2682184771" sldId="356"/>
            <ac:picMk id="2049" creationId="{00000000-0000-0000-0000-000000000000}"/>
          </ac:picMkLst>
        </pc:picChg>
      </pc:sldChg>
      <pc:sldChg chg="addSp modSp add mod setBg modAnim">
        <pc:chgData name="Craig Carson" userId="34f7471e-ffc8-46c7-b564-473b1d369c24" providerId="ADAL" clId="{20903852-664D-4C0E-A312-C53455E631F4}" dt="2024-02-09T16:14:15.722" v="99" actId="1076"/>
        <pc:sldMkLst>
          <pc:docMk/>
          <pc:sldMk cId="4091059431" sldId="357"/>
        </pc:sldMkLst>
        <pc:spChg chg="mod">
          <ac:chgData name="Craig Carson" userId="34f7471e-ffc8-46c7-b564-473b1d369c24" providerId="ADAL" clId="{20903852-664D-4C0E-A312-C53455E631F4}" dt="2024-02-09T16:14:08.886" v="96" actId="113"/>
          <ac:spMkLst>
            <pc:docMk/>
            <pc:sldMk cId="4091059431" sldId="357"/>
            <ac:spMk id="4" creationId="{00000000-0000-0000-0000-000000000000}"/>
          </ac:spMkLst>
        </pc:spChg>
        <pc:spChg chg="mod">
          <ac:chgData name="Craig Carson" userId="34f7471e-ffc8-46c7-b564-473b1d369c24" providerId="ADAL" clId="{20903852-664D-4C0E-A312-C53455E631F4}" dt="2024-02-09T16:14:08.886" v="96" actId="113"/>
          <ac:spMkLst>
            <pc:docMk/>
            <pc:sldMk cId="4091059431" sldId="357"/>
            <ac:spMk id="5" creationId="{00000000-0000-0000-0000-000000000000}"/>
          </ac:spMkLst>
        </pc:spChg>
        <pc:spChg chg="mod">
          <ac:chgData name="Craig Carson" userId="34f7471e-ffc8-46c7-b564-473b1d369c24" providerId="ADAL" clId="{20903852-664D-4C0E-A312-C53455E631F4}" dt="2024-02-09T16:14:08.886" v="96" actId="113"/>
          <ac:spMkLst>
            <pc:docMk/>
            <pc:sldMk cId="4091059431" sldId="357"/>
            <ac:spMk id="6" creationId="{00000000-0000-0000-0000-000000000000}"/>
          </ac:spMkLst>
        </pc:spChg>
        <pc:spChg chg="mod">
          <ac:chgData name="Craig Carson" userId="34f7471e-ffc8-46c7-b564-473b1d369c24" providerId="ADAL" clId="{20903852-664D-4C0E-A312-C53455E631F4}" dt="2024-02-09T16:14:15.722" v="99" actId="1076"/>
          <ac:spMkLst>
            <pc:docMk/>
            <pc:sldMk cId="4091059431" sldId="357"/>
            <ac:spMk id="59" creationId="{00000000-0000-0000-0000-000000000000}"/>
          </ac:spMkLst>
        </pc:spChg>
        <pc:grpChg chg="mod">
          <ac:chgData name="Craig Carson" userId="34f7471e-ffc8-46c7-b564-473b1d369c24" providerId="ADAL" clId="{20903852-664D-4C0E-A312-C53455E631F4}" dt="2024-02-09T16:14:08.886" v="96" actId="113"/>
          <ac:grpSpMkLst>
            <pc:docMk/>
            <pc:sldMk cId="4091059431" sldId="357"/>
            <ac:grpSpMk id="2" creationId="{00000000-0000-0000-0000-000000000000}"/>
          </ac:grpSpMkLst>
        </pc:grpChg>
        <pc:grpChg chg="add mod">
          <ac:chgData name="Craig Carson" userId="34f7471e-ffc8-46c7-b564-473b1d369c24" providerId="ADAL" clId="{20903852-664D-4C0E-A312-C53455E631F4}" dt="2024-02-09T16:14:08.886" v="96" actId="113"/>
          <ac:grpSpMkLst>
            <pc:docMk/>
            <pc:sldMk cId="4091059431" sldId="357"/>
            <ac:grpSpMk id="3" creationId="{1CD30932-2F52-F74B-7A21-710F87C05F8B}"/>
          </ac:grpSpMkLst>
        </pc:grpChg>
        <pc:picChg chg="mod">
          <ac:chgData name="Craig Carson" userId="34f7471e-ffc8-46c7-b564-473b1d369c24" providerId="ADAL" clId="{20903852-664D-4C0E-A312-C53455E631F4}" dt="2024-02-09T16:14:08.886" v="96" actId="113"/>
          <ac:picMkLst>
            <pc:docMk/>
            <pc:sldMk cId="4091059431" sldId="357"/>
            <ac:picMk id="58" creationId="{00000000-0000-0000-0000-000000000000}"/>
          </ac:picMkLst>
        </pc:picChg>
      </pc:sldChg>
    </pc:docChg>
  </pc:docChgLst>
  <pc:docChgLst>
    <pc:chgData name="Craig Carson" userId="34f7471e-ffc8-46c7-b564-473b1d369c24" providerId="ADAL" clId="{252A6F9C-66B2-4F45-8B7D-2FA5D7063065}"/>
    <pc:docChg chg="undo custSel modSld">
      <pc:chgData name="Craig Carson" userId="34f7471e-ffc8-46c7-b564-473b1d369c24" providerId="ADAL" clId="{252A6F9C-66B2-4F45-8B7D-2FA5D7063065}" dt="2024-01-15T11:56:31.929" v="515" actId="20577"/>
      <pc:docMkLst>
        <pc:docMk/>
      </pc:docMkLst>
      <pc:sldChg chg="modSp mod">
        <pc:chgData name="Craig Carson" userId="34f7471e-ffc8-46c7-b564-473b1d369c24" providerId="ADAL" clId="{252A6F9C-66B2-4F45-8B7D-2FA5D7063065}" dt="2024-01-11T14:14:06.154" v="111" actId="20577"/>
        <pc:sldMkLst>
          <pc:docMk/>
          <pc:sldMk cId="1376006015" sldId="329"/>
        </pc:sldMkLst>
        <pc:spChg chg="mod">
          <ac:chgData name="Craig Carson" userId="34f7471e-ffc8-46c7-b564-473b1d369c24" providerId="ADAL" clId="{252A6F9C-66B2-4F45-8B7D-2FA5D7063065}" dt="2024-01-11T14:14:06.154" v="111" actId="20577"/>
          <ac:spMkLst>
            <pc:docMk/>
            <pc:sldMk cId="1376006015" sldId="329"/>
            <ac:spMk id="3" creationId="{858926DB-5834-93D8-71FE-F722867E627C}"/>
          </ac:spMkLst>
        </pc:spChg>
      </pc:sldChg>
      <pc:sldChg chg="modSp mod">
        <pc:chgData name="Craig Carson" userId="34f7471e-ffc8-46c7-b564-473b1d369c24" providerId="ADAL" clId="{252A6F9C-66B2-4F45-8B7D-2FA5D7063065}" dt="2024-01-11T14:18:33.118" v="247" actId="20577"/>
        <pc:sldMkLst>
          <pc:docMk/>
          <pc:sldMk cId="2778147728" sldId="330"/>
        </pc:sldMkLst>
        <pc:spChg chg="mod">
          <ac:chgData name="Craig Carson" userId="34f7471e-ffc8-46c7-b564-473b1d369c24" providerId="ADAL" clId="{252A6F9C-66B2-4F45-8B7D-2FA5D7063065}" dt="2024-01-11T14:18:33.118" v="247" actId="20577"/>
          <ac:spMkLst>
            <pc:docMk/>
            <pc:sldMk cId="2778147728" sldId="330"/>
            <ac:spMk id="3" creationId="{858926DB-5834-93D8-71FE-F722867E627C}"/>
          </ac:spMkLst>
        </pc:spChg>
      </pc:sldChg>
      <pc:sldChg chg="modSp mod">
        <pc:chgData name="Craig Carson" userId="34f7471e-ffc8-46c7-b564-473b1d369c24" providerId="ADAL" clId="{252A6F9C-66B2-4F45-8B7D-2FA5D7063065}" dt="2024-01-12T14:45:23.293" v="512" actId="20577"/>
        <pc:sldMkLst>
          <pc:docMk/>
          <pc:sldMk cId="1210312284" sldId="331"/>
        </pc:sldMkLst>
        <pc:spChg chg="mod">
          <ac:chgData name="Craig Carson" userId="34f7471e-ffc8-46c7-b564-473b1d369c24" providerId="ADAL" clId="{252A6F9C-66B2-4F45-8B7D-2FA5D7063065}" dt="2024-01-12T14:45:23.293" v="512" actId="20577"/>
          <ac:spMkLst>
            <pc:docMk/>
            <pc:sldMk cId="1210312284" sldId="331"/>
            <ac:spMk id="3" creationId="{858926DB-5834-93D8-71FE-F722867E627C}"/>
          </ac:spMkLst>
        </pc:spChg>
      </pc:sldChg>
      <pc:sldChg chg="modSp mod">
        <pc:chgData name="Craig Carson" userId="34f7471e-ffc8-46c7-b564-473b1d369c24" providerId="ADAL" clId="{252A6F9C-66B2-4F45-8B7D-2FA5D7063065}" dt="2024-01-11T15:02:28.362" v="335" actId="20577"/>
        <pc:sldMkLst>
          <pc:docMk/>
          <pc:sldMk cId="1580495903" sldId="332"/>
        </pc:sldMkLst>
        <pc:spChg chg="mod">
          <ac:chgData name="Craig Carson" userId="34f7471e-ffc8-46c7-b564-473b1d369c24" providerId="ADAL" clId="{252A6F9C-66B2-4F45-8B7D-2FA5D7063065}" dt="2024-01-11T15:02:28.362" v="335" actId="20577"/>
          <ac:spMkLst>
            <pc:docMk/>
            <pc:sldMk cId="1580495903" sldId="332"/>
            <ac:spMk id="3" creationId="{858926DB-5834-93D8-71FE-F722867E627C}"/>
          </ac:spMkLst>
        </pc:spChg>
      </pc:sldChg>
      <pc:sldChg chg="addSp delSp modSp mod">
        <pc:chgData name="Craig Carson" userId="34f7471e-ffc8-46c7-b564-473b1d369c24" providerId="ADAL" clId="{252A6F9C-66B2-4F45-8B7D-2FA5D7063065}" dt="2024-01-12T14:38:59.864" v="408" actId="1076"/>
        <pc:sldMkLst>
          <pc:docMk/>
          <pc:sldMk cId="3268333012" sldId="333"/>
        </pc:sldMkLst>
        <pc:spChg chg="mod ord">
          <ac:chgData name="Craig Carson" userId="34f7471e-ffc8-46c7-b564-473b1d369c24" providerId="ADAL" clId="{252A6F9C-66B2-4F45-8B7D-2FA5D7063065}" dt="2024-01-12T14:38:59.864" v="408" actId="1076"/>
          <ac:spMkLst>
            <pc:docMk/>
            <pc:sldMk cId="3268333012" sldId="333"/>
            <ac:spMk id="4" creationId="{135700E9-D952-D93B-9BB9-A68FF0265166}"/>
          </ac:spMkLst>
        </pc:spChg>
        <pc:spChg chg="add del mod">
          <ac:chgData name="Craig Carson" userId="34f7471e-ffc8-46c7-b564-473b1d369c24" providerId="ADAL" clId="{252A6F9C-66B2-4F45-8B7D-2FA5D7063065}" dt="2024-01-12T14:38:56.907" v="407" actId="478"/>
          <ac:spMkLst>
            <pc:docMk/>
            <pc:sldMk cId="3268333012" sldId="333"/>
            <ac:spMk id="6" creationId="{4F940A60-7BD1-E73A-B5AF-760905B0B6B9}"/>
          </ac:spMkLst>
        </pc:spChg>
        <pc:spChg chg="mod">
          <ac:chgData name="Craig Carson" userId="34f7471e-ffc8-46c7-b564-473b1d369c24" providerId="ADAL" clId="{252A6F9C-66B2-4F45-8B7D-2FA5D7063065}" dt="2024-01-12T14:38:40.150" v="402" actId="14100"/>
          <ac:spMkLst>
            <pc:docMk/>
            <pc:sldMk cId="3268333012" sldId="333"/>
            <ac:spMk id="7" creationId="{6590D0DC-9A65-AD6B-362F-B96B52E44491}"/>
          </ac:spMkLst>
        </pc:spChg>
        <pc:spChg chg="del mod">
          <ac:chgData name="Craig Carson" userId="34f7471e-ffc8-46c7-b564-473b1d369c24" providerId="ADAL" clId="{252A6F9C-66B2-4F45-8B7D-2FA5D7063065}" dt="2024-01-12T14:38:53.446" v="405" actId="478"/>
          <ac:spMkLst>
            <pc:docMk/>
            <pc:sldMk cId="3268333012" sldId="333"/>
            <ac:spMk id="9" creationId="{F6045C8E-36DD-D010-D722-A7DC1CBB83DA}"/>
          </ac:spMkLst>
        </pc:spChg>
        <pc:spChg chg="mod">
          <ac:chgData name="Craig Carson" userId="34f7471e-ffc8-46c7-b564-473b1d369c24" providerId="ADAL" clId="{252A6F9C-66B2-4F45-8B7D-2FA5D7063065}" dt="2024-01-12T14:38:50.574" v="404" actId="1076"/>
          <ac:spMkLst>
            <pc:docMk/>
            <pc:sldMk cId="3268333012" sldId="333"/>
            <ac:spMk id="11" creationId="{E7537096-275C-FE89-7410-4F935D4612EA}"/>
          </ac:spMkLst>
        </pc:spChg>
      </pc:sldChg>
      <pc:sldChg chg="modSp mod">
        <pc:chgData name="Craig Carson" userId="34f7471e-ffc8-46c7-b564-473b1d369c24" providerId="ADAL" clId="{252A6F9C-66B2-4F45-8B7D-2FA5D7063065}" dt="2024-01-15T11:56:31.929" v="515" actId="20577"/>
        <pc:sldMkLst>
          <pc:docMk/>
          <pc:sldMk cId="1456614416" sldId="334"/>
        </pc:sldMkLst>
        <pc:spChg chg="mod">
          <ac:chgData name="Craig Carson" userId="34f7471e-ffc8-46c7-b564-473b1d369c24" providerId="ADAL" clId="{252A6F9C-66B2-4F45-8B7D-2FA5D7063065}" dt="2024-01-15T11:56:02.616" v="514" actId="20577"/>
          <ac:spMkLst>
            <pc:docMk/>
            <pc:sldMk cId="1456614416" sldId="334"/>
            <ac:spMk id="3" creationId="{A80FC8F1-9DF1-0B8F-4C4F-08747A46585D}"/>
          </ac:spMkLst>
        </pc:spChg>
        <pc:spChg chg="mod">
          <ac:chgData name="Craig Carson" userId="34f7471e-ffc8-46c7-b564-473b1d369c24" providerId="ADAL" clId="{252A6F9C-66B2-4F45-8B7D-2FA5D7063065}" dt="2024-01-12T14:43:48.554" v="466" actId="1076"/>
          <ac:spMkLst>
            <pc:docMk/>
            <pc:sldMk cId="1456614416" sldId="334"/>
            <ac:spMk id="4" creationId="{135700E9-D952-D93B-9BB9-A68FF0265166}"/>
          </ac:spMkLst>
        </pc:spChg>
        <pc:spChg chg="mod">
          <ac:chgData name="Craig Carson" userId="34f7471e-ffc8-46c7-b564-473b1d369c24" providerId="ADAL" clId="{252A6F9C-66B2-4F45-8B7D-2FA5D7063065}" dt="2024-01-15T11:56:31.929" v="515" actId="20577"/>
          <ac:spMkLst>
            <pc:docMk/>
            <pc:sldMk cId="1456614416" sldId="334"/>
            <ac:spMk id="5" creationId="{5E220550-57C6-67B0-B0FC-92804C99055D}"/>
          </ac:spMkLst>
        </pc:spChg>
        <pc:spChg chg="mod">
          <ac:chgData name="Craig Carson" userId="34f7471e-ffc8-46c7-b564-473b1d369c24" providerId="ADAL" clId="{252A6F9C-66B2-4F45-8B7D-2FA5D7063065}" dt="2024-01-12T14:43:53.424" v="467" actId="1076"/>
          <ac:spMkLst>
            <pc:docMk/>
            <pc:sldMk cId="1456614416" sldId="334"/>
            <ac:spMk id="7" creationId="{6590D0DC-9A65-AD6B-362F-B96B52E44491}"/>
          </ac:spMkLst>
        </pc:spChg>
        <pc:spChg chg="mod">
          <ac:chgData name="Craig Carson" userId="34f7471e-ffc8-46c7-b564-473b1d369c24" providerId="ADAL" clId="{252A6F9C-66B2-4F45-8B7D-2FA5D7063065}" dt="2024-01-12T14:43:42.534" v="464" actId="1076"/>
          <ac:spMkLst>
            <pc:docMk/>
            <pc:sldMk cId="1456614416" sldId="334"/>
            <ac:spMk id="10" creationId="{3BA4BB7C-9E3A-7FCB-329D-4212343B289D}"/>
          </ac:spMkLst>
        </pc:spChg>
      </pc:sldChg>
      <pc:sldChg chg="modSp mod">
        <pc:chgData name="Craig Carson" userId="34f7471e-ffc8-46c7-b564-473b1d369c24" providerId="ADAL" clId="{252A6F9C-66B2-4F45-8B7D-2FA5D7063065}" dt="2024-01-12T14:30:20.464" v="364" actId="20577"/>
        <pc:sldMkLst>
          <pc:docMk/>
          <pc:sldMk cId="1417079120" sldId="335"/>
        </pc:sldMkLst>
        <pc:spChg chg="mod">
          <ac:chgData name="Craig Carson" userId="34f7471e-ffc8-46c7-b564-473b1d369c24" providerId="ADAL" clId="{252A6F9C-66B2-4F45-8B7D-2FA5D7063065}" dt="2024-01-12T14:30:20.464" v="364" actId="20577"/>
          <ac:spMkLst>
            <pc:docMk/>
            <pc:sldMk cId="1417079120" sldId="335"/>
            <ac:spMk id="4" creationId="{9CBB7AF1-BF9A-BA1D-C232-EF2A6301526C}"/>
          </ac:spMkLst>
        </pc:spChg>
      </pc:sldChg>
      <pc:sldChg chg="modSp mod">
        <pc:chgData name="Craig Carson" userId="34f7471e-ffc8-46c7-b564-473b1d369c24" providerId="ADAL" clId="{252A6F9C-66B2-4F45-8B7D-2FA5D7063065}" dt="2024-01-12T14:45:17.428" v="511" actId="20577"/>
        <pc:sldMkLst>
          <pc:docMk/>
          <pc:sldMk cId="2824102505" sldId="336"/>
        </pc:sldMkLst>
        <pc:spChg chg="mod">
          <ac:chgData name="Craig Carson" userId="34f7471e-ffc8-46c7-b564-473b1d369c24" providerId="ADAL" clId="{252A6F9C-66B2-4F45-8B7D-2FA5D7063065}" dt="2024-01-12T14:45:17.428" v="511" actId="20577"/>
          <ac:spMkLst>
            <pc:docMk/>
            <pc:sldMk cId="2824102505" sldId="336"/>
            <ac:spMk id="3" creationId="{858926DB-5834-93D8-71FE-F722867E627C}"/>
          </ac:spMkLst>
        </pc:spChg>
      </pc:sldChg>
      <pc:sldChg chg="modSp mod">
        <pc:chgData name="Craig Carson" userId="34f7471e-ffc8-46c7-b564-473b1d369c24" providerId="ADAL" clId="{252A6F9C-66B2-4F45-8B7D-2FA5D7063065}" dt="2024-01-12T14:44:48.869" v="494" actId="20577"/>
        <pc:sldMkLst>
          <pc:docMk/>
          <pc:sldMk cId="588630727" sldId="346"/>
        </pc:sldMkLst>
        <pc:spChg chg="mod">
          <ac:chgData name="Craig Carson" userId="34f7471e-ffc8-46c7-b564-473b1d369c24" providerId="ADAL" clId="{252A6F9C-66B2-4F45-8B7D-2FA5D7063065}" dt="2024-01-12T14:44:48.869" v="494" actId="20577"/>
          <ac:spMkLst>
            <pc:docMk/>
            <pc:sldMk cId="588630727" sldId="346"/>
            <ac:spMk id="6" creationId="{61F0B885-9594-0BB7-098A-5807197C93E3}"/>
          </ac:spMkLst>
        </pc:spChg>
      </pc:sldChg>
      <pc:sldChg chg="modSp mod">
        <pc:chgData name="Craig Carson" userId="34f7471e-ffc8-46c7-b564-473b1d369c24" providerId="ADAL" clId="{252A6F9C-66B2-4F45-8B7D-2FA5D7063065}" dt="2024-01-12T14:45:05.794" v="497" actId="20577"/>
        <pc:sldMkLst>
          <pc:docMk/>
          <pc:sldMk cId="2764741710" sldId="349"/>
        </pc:sldMkLst>
        <pc:spChg chg="mod">
          <ac:chgData name="Craig Carson" userId="34f7471e-ffc8-46c7-b564-473b1d369c24" providerId="ADAL" clId="{252A6F9C-66B2-4F45-8B7D-2FA5D7063065}" dt="2024-01-12T14:45:05.794" v="497" actId="20577"/>
          <ac:spMkLst>
            <pc:docMk/>
            <pc:sldMk cId="2764741710" sldId="349"/>
            <ac:spMk id="4" creationId="{7B69FEA6-51C1-EF56-1672-A298641EB5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76E6F-0851-4089-A6CF-FC3B5720E4C5}" type="datetimeFigureOut">
              <a:rPr lang="en-GB" smtClean="0"/>
              <a:t>23/02/2024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BA9E1A-237B-4910-8987-9DC86023BE4D}" type="slidenum">
              <a:rPr lang="en-GB" smtClean="0"/>
              <a:t>‹#›</a:t>
            </a:fld>
            <a:endParaRPr lang="en-GB"/>
          </a:p>
        </p:txBody>
      </p:sp>
    </p:spTree>
    <p:extLst>
      <p:ext uri="{BB962C8B-B14F-4D97-AF65-F5344CB8AC3E}">
        <p14:creationId xmlns:p14="http://schemas.microsoft.com/office/powerpoint/2010/main" val="399602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2</a:t>
            </a:fld>
            <a:endParaRPr lang="en-GB"/>
          </a:p>
        </p:txBody>
      </p:sp>
    </p:spTree>
    <p:extLst>
      <p:ext uri="{BB962C8B-B14F-4D97-AF65-F5344CB8AC3E}">
        <p14:creationId xmlns:p14="http://schemas.microsoft.com/office/powerpoint/2010/main" val="37652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10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3</a:t>
            </a:fld>
            <a:endParaRPr lang="en-GB"/>
          </a:p>
        </p:txBody>
      </p:sp>
    </p:spTree>
    <p:extLst>
      <p:ext uri="{BB962C8B-B14F-4D97-AF65-F5344CB8AC3E}">
        <p14:creationId xmlns:p14="http://schemas.microsoft.com/office/powerpoint/2010/main" val="57754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9</a:t>
            </a:fld>
            <a:endParaRPr lang="en-GB"/>
          </a:p>
        </p:txBody>
      </p:sp>
    </p:spTree>
    <p:extLst>
      <p:ext uri="{BB962C8B-B14F-4D97-AF65-F5344CB8AC3E}">
        <p14:creationId xmlns:p14="http://schemas.microsoft.com/office/powerpoint/2010/main" val="40119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every learner – while this doesn’t address violence as such, people should be aware of what the support is available for pupils with ASN, and how to access that support.  We would argue that pupils who commit violent and aggressive acts have ASN. </a:t>
            </a:r>
          </a:p>
          <a:p>
            <a:r>
              <a:rPr lang="en-GB" dirty="0"/>
              <a:t>The SP01 document applies to all employees – including teachers.  It includes additional information about the legalities around reporting that PM2/21 doesn’t contain.</a:t>
            </a:r>
          </a:p>
        </p:txBody>
      </p:sp>
      <p:sp>
        <p:nvSpPr>
          <p:cNvPr id="4" name="Slide Number Placeholder 3"/>
          <p:cNvSpPr>
            <a:spLocks noGrp="1"/>
          </p:cNvSpPr>
          <p:nvPr>
            <p:ph type="sldNum" sz="quarter" idx="5"/>
          </p:nvPr>
        </p:nvSpPr>
        <p:spPr/>
        <p:txBody>
          <a:bodyPr/>
          <a:lstStyle/>
          <a:p>
            <a:fld id="{FEBA9E1A-237B-4910-8987-9DC86023BE4D}" type="slidenum">
              <a:rPr lang="en-GB" smtClean="0"/>
              <a:t>10</a:t>
            </a:fld>
            <a:endParaRPr lang="en-GB"/>
          </a:p>
        </p:txBody>
      </p:sp>
    </p:spTree>
    <p:extLst>
      <p:ext uri="{BB962C8B-B14F-4D97-AF65-F5344CB8AC3E}">
        <p14:creationId xmlns:p14="http://schemas.microsoft.com/office/powerpoint/2010/main" val="3909855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Including every learner – while this doesn’t address violence as such, people should be aware of what the support is available for pupils with ASN, and how to access that support.  We would argue that pupils who commit violent and aggressive acts have ASN. </a:t>
            </a:r>
          </a:p>
          <a:p>
            <a:r>
              <a:rPr lang="en-GB" dirty="0"/>
              <a:t>The SP01 document applies to all employees – including teachers.  It includes additional information about the legalities around reporting that PM2/21 doesn’t contain.</a:t>
            </a:r>
          </a:p>
        </p:txBody>
      </p:sp>
      <p:sp>
        <p:nvSpPr>
          <p:cNvPr id="4" name="Slide Number Placeholder 3"/>
          <p:cNvSpPr>
            <a:spLocks noGrp="1"/>
          </p:cNvSpPr>
          <p:nvPr>
            <p:ph type="sldNum" sz="quarter" idx="5"/>
          </p:nvPr>
        </p:nvSpPr>
        <p:spPr/>
        <p:txBody>
          <a:bodyPr/>
          <a:lstStyle/>
          <a:p>
            <a:fld id="{FEBA9E1A-237B-4910-8987-9DC86023BE4D}" type="slidenum">
              <a:rPr lang="en-GB" smtClean="0"/>
              <a:t>11</a:t>
            </a:fld>
            <a:endParaRPr lang="en-GB"/>
          </a:p>
        </p:txBody>
      </p:sp>
    </p:spTree>
    <p:extLst>
      <p:ext uri="{BB962C8B-B14F-4D97-AF65-F5344CB8AC3E}">
        <p14:creationId xmlns:p14="http://schemas.microsoft.com/office/powerpoint/2010/main" val="86970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i="1" u="sng" dirty="0"/>
              <a:t>Employees should, where possible, complete…</a:t>
            </a:r>
          </a:p>
          <a:p>
            <a:pPr marL="171450" lvl="0" indent="-171450" algn="l" rtl="0">
              <a:spcBef>
                <a:spcPts val="0"/>
              </a:spcBef>
              <a:spcAft>
                <a:spcPts val="0"/>
              </a:spcAft>
              <a:buFont typeface="Arial" panose="020B0604020202020204" pitchFamily="34" charset="0"/>
              <a:buChar char="•"/>
            </a:pPr>
            <a:r>
              <a:rPr lang="en-US" dirty="0"/>
              <a:t>there may be some circumstances where this is not possible due to injury or absence resulting from the incident. </a:t>
            </a:r>
          </a:p>
          <a:p>
            <a:pPr marL="171450" lvl="0" indent="-171450" algn="l" rtl="0">
              <a:spcBef>
                <a:spcPts val="0"/>
              </a:spcBef>
              <a:spcAft>
                <a:spcPts val="0"/>
              </a:spcAft>
              <a:buFont typeface="Arial" panose="020B0604020202020204" pitchFamily="34" charset="0"/>
              <a:buChar char="•"/>
            </a:pPr>
            <a:r>
              <a:rPr lang="en-US" dirty="0"/>
              <a:t>in these circumstances, a line manager may complete Section 1 and 2, but this should be done collegiately where possible, with the staff member being given sight of the completed form at the earliest opportunity. </a:t>
            </a:r>
          </a:p>
          <a:p>
            <a:pPr marL="171450" lvl="0" indent="-171450" algn="l" rtl="0">
              <a:spcBef>
                <a:spcPts val="0"/>
              </a:spcBef>
              <a:spcAft>
                <a:spcPts val="0"/>
              </a:spcAft>
              <a:buFont typeface="Arial" panose="020B0604020202020204" pitchFamily="34" charset="0"/>
              <a:buChar char="•"/>
            </a:pPr>
            <a:r>
              <a:rPr lang="en-US" dirty="0"/>
              <a:t>managers should not alter</a:t>
            </a:r>
            <a:r>
              <a:rPr lang="en-US" baseline="0" dirty="0"/>
              <a:t> section one without discussion with the staff member.</a:t>
            </a: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r>
              <a:rPr lang="en-US" i="1" u="sng" dirty="0"/>
              <a:t>When completing the description…</a:t>
            </a:r>
          </a:p>
          <a:p>
            <a:pPr marL="171450" indent="-171450">
              <a:buFont typeface="Arial" panose="020B0604020202020204" pitchFamily="34" charset="0"/>
              <a:buChar char="•"/>
            </a:pPr>
            <a:r>
              <a:rPr lang="en-US" dirty="0"/>
              <a:t>pupil names should not be used but initials should – pupils should not be identifiable to those out with the school/service. If further details are required, the school will be contacted.</a:t>
            </a:r>
          </a:p>
          <a:p>
            <a:pPr marL="171450" indent="-171450">
              <a:buFont typeface="Arial" panose="020B0604020202020204" pitchFamily="34" charset="0"/>
              <a:buChar char="•"/>
            </a:pPr>
            <a:r>
              <a:rPr lang="en-US" dirty="0"/>
              <a:t>this allows those reviewing forms to identify patterns in incidents and behavior, but not individuals.</a:t>
            </a:r>
          </a:p>
          <a:p>
            <a:pPr marL="171450" indent="-171450">
              <a:buFont typeface="Arial" panose="020B0604020202020204" pitchFamily="34" charset="0"/>
              <a:buChar char="•"/>
            </a:pPr>
            <a:r>
              <a:rPr lang="en-US" dirty="0"/>
              <a:t>the description should be factual – i.e. if the physical assault box is ticked later on, there should be a factual description of the assault and what occurred before, during and after it.</a:t>
            </a:r>
          </a:p>
          <a:p>
            <a:pPr marL="171450" indent="-171450">
              <a:buFont typeface="Arial" panose="020B0604020202020204" pitchFamily="34" charset="0"/>
              <a:buChar char="•"/>
            </a:pPr>
            <a:r>
              <a:rPr lang="en-US" dirty="0"/>
              <a:t>If the incident involves more than one member of staff, this should be included in the description and that staff member reported as a witness later on in the form.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section 1 and 2 should be completed by the staff member as they see fit, in line with the above.</a:t>
            </a:r>
          </a:p>
          <a:p>
            <a:pPr marL="171450" indent="-171450">
              <a:buFont typeface="Arial" panose="020B0604020202020204" pitchFamily="34" charset="0"/>
              <a:buChar char="•"/>
            </a:pPr>
            <a:r>
              <a:rPr lang="en-US" dirty="0"/>
              <a:t>managers may advise in relation to the length of the description, but they should not be routinely advising on the withdrawal or removal of information that factually describes what occurred - line managers are often not witnesses to the incident being reported.</a:t>
            </a:r>
            <a:endParaRPr dirty="0"/>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6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BA9E1A-237B-4910-8987-9DC86023BE4D}" type="slidenum">
              <a:rPr lang="en-GB" smtClean="0"/>
              <a:t>15</a:t>
            </a:fld>
            <a:endParaRPr lang="en-GB"/>
          </a:p>
        </p:txBody>
      </p:sp>
    </p:spTree>
    <p:extLst>
      <p:ext uri="{BB962C8B-B14F-4D97-AF65-F5344CB8AC3E}">
        <p14:creationId xmlns:p14="http://schemas.microsoft.com/office/powerpoint/2010/main" val="699900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495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91071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2407386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792186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387359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375324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87452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85411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316099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400279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159667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B40423-1354-4A9D-B6AF-B9B6A837C315}" type="datetimeFigureOut">
              <a:rPr lang="en-GB" smtClean="0"/>
              <a:t>23/02/2024</a:t>
            </a:fld>
            <a:endParaRPr lang="en-GB"/>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EC82DF5-61EE-46AE-BAB7-2EA20A1A7BBE}" type="slidenum">
              <a:rPr lang="en-GB" smtClean="0"/>
              <a:t>‹#›</a:t>
            </a:fld>
            <a:endParaRPr lang="en-GB"/>
          </a:p>
        </p:txBody>
      </p:sp>
    </p:spTree>
    <p:extLst>
      <p:ext uri="{BB962C8B-B14F-4D97-AF65-F5344CB8AC3E}">
        <p14:creationId xmlns:p14="http://schemas.microsoft.com/office/powerpoint/2010/main" val="66082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173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ource.stirling.gov.uk/pages/h-s-incident-reporting-2"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eis.org.uk/Content/images/Campaigns/QualityEducation/VASU4QEBranches.pdf"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A7153E"/>
        </a:solidFill>
        <a:effectLst/>
      </p:bgPr>
    </p:bg>
    <p:spTree>
      <p:nvGrpSpPr>
        <p:cNvPr id="1" name=""/>
        <p:cNvGrpSpPr/>
        <p:nvPr/>
      </p:nvGrpSpPr>
      <p:grpSpPr>
        <a:xfrm>
          <a:off x="0" y="0"/>
          <a:ext cx="0" cy="0"/>
          <a:chOff x="0" y="0"/>
          <a:chExt cx="0" cy="0"/>
        </a:xfrm>
      </p:grpSpPr>
      <p:pic>
        <p:nvPicPr>
          <p:cNvPr id="9" name="Picture 8" descr="A red sign with white text and a hand holding a pencil&#10;&#10;Description automatically generated">
            <a:extLst>
              <a:ext uri="{FF2B5EF4-FFF2-40B4-BE49-F238E27FC236}">
                <a16:creationId xmlns:a16="http://schemas.microsoft.com/office/drawing/2014/main" id="{629DB853-B779-9EEC-ED32-B7649E7DEA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3120" y="1103836"/>
            <a:ext cx="6717760" cy="3668886"/>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B98DE884-9469-EC3B-2432-7B5EA63E351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73564" y="215948"/>
            <a:ext cx="4011095" cy="2865067"/>
          </a:xfrm>
          <a:prstGeom prst="rect">
            <a:avLst/>
          </a:prstGeom>
        </p:spPr>
      </p:pic>
      <p:pic>
        <p:nvPicPr>
          <p:cNvPr id="10" name="Picture 9" descr="A blue background with white letters&#10;&#10;Description automatically generated">
            <a:extLst>
              <a:ext uri="{FF2B5EF4-FFF2-40B4-BE49-F238E27FC236}">
                <a16:creationId xmlns:a16="http://schemas.microsoft.com/office/drawing/2014/main" id="{8366A33E-E6A2-721E-4516-6602628183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10840"/>
            <a:ext cx="9144000" cy="747160"/>
          </a:xfrm>
          <a:prstGeom prst="rect">
            <a:avLst/>
          </a:prstGeom>
          <a:solidFill>
            <a:srgbClr val="445BA6"/>
          </a:solidFill>
        </p:spPr>
      </p:pic>
    </p:spTree>
    <p:extLst>
      <p:ext uri="{BB962C8B-B14F-4D97-AF65-F5344CB8AC3E}">
        <p14:creationId xmlns:p14="http://schemas.microsoft.com/office/powerpoint/2010/main" val="562575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1816B4-DFC7-F307-63C2-E5C8FEEB9F1A}"/>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red sign with white text and a hand holding a pencil&#10;&#10;Description automatically generated">
            <a:extLst>
              <a:ext uri="{FF2B5EF4-FFF2-40B4-BE49-F238E27FC236}">
                <a16:creationId xmlns:a16="http://schemas.microsoft.com/office/drawing/2014/main" id="{6370AFEE-4FC4-B5B0-D13E-A35B787F30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6" name="TextBox 5">
            <a:extLst>
              <a:ext uri="{FF2B5EF4-FFF2-40B4-BE49-F238E27FC236}">
                <a16:creationId xmlns:a16="http://schemas.microsoft.com/office/drawing/2014/main" id="{61F0B885-9594-0BB7-098A-5807197C93E3}"/>
              </a:ext>
            </a:extLst>
          </p:cNvPr>
          <p:cNvSpPr txBox="1"/>
          <p:nvPr/>
        </p:nvSpPr>
        <p:spPr>
          <a:xfrm>
            <a:off x="228210" y="266244"/>
            <a:ext cx="7924800" cy="1477328"/>
          </a:xfrm>
          <a:prstGeom prst="rect">
            <a:avLst/>
          </a:prstGeom>
          <a:noFill/>
        </p:spPr>
        <p:txBody>
          <a:bodyPr wrap="square" rtlCol="0">
            <a:spAutoFit/>
          </a:bodyPr>
          <a:lstStyle/>
          <a:p>
            <a:r>
              <a:rPr lang="en-GB" sz="2400" b="1" dirty="0"/>
              <a:t>Key Policies and Procedure Manuals</a:t>
            </a:r>
          </a:p>
          <a:p>
            <a:endParaRPr lang="en-GB" sz="2400" b="1" dirty="0"/>
          </a:p>
          <a:p>
            <a:endParaRPr lang="en-GB" sz="2400" dirty="0"/>
          </a:p>
          <a:p>
            <a:endParaRPr lang="en-GB" dirty="0"/>
          </a:p>
        </p:txBody>
      </p:sp>
      <p:sp>
        <p:nvSpPr>
          <p:cNvPr id="8" name="TextBox 7">
            <a:extLst>
              <a:ext uri="{FF2B5EF4-FFF2-40B4-BE49-F238E27FC236}">
                <a16:creationId xmlns:a16="http://schemas.microsoft.com/office/drawing/2014/main" id="{858926DB-5834-93D8-71FE-F722867E627C}"/>
              </a:ext>
            </a:extLst>
          </p:cNvPr>
          <p:cNvSpPr txBox="1"/>
          <p:nvPr/>
        </p:nvSpPr>
        <p:spPr>
          <a:xfrm>
            <a:off x="194553" y="655425"/>
            <a:ext cx="8842527" cy="830997"/>
          </a:xfrm>
          <a:prstGeom prst="rect">
            <a:avLst/>
          </a:prstGeom>
          <a:noFill/>
        </p:spPr>
        <p:txBody>
          <a:bodyPr wrap="square" rtlCol="0">
            <a:spAutoFit/>
          </a:bodyPr>
          <a:lstStyle/>
          <a:p>
            <a:r>
              <a:rPr lang="en-GB" sz="2400" dirty="0"/>
              <a:t>Council documentation and guidance on Incident Reporting can be found on The Source:-</a:t>
            </a:r>
          </a:p>
        </p:txBody>
      </p:sp>
      <p:pic>
        <p:nvPicPr>
          <p:cNvPr id="5" name="Picture 4"/>
          <p:cNvPicPr>
            <a:picLocks noChangeAspect="1"/>
          </p:cNvPicPr>
          <p:nvPr/>
        </p:nvPicPr>
        <p:blipFill>
          <a:blip r:embed="rId4"/>
          <a:stretch>
            <a:fillRect/>
          </a:stretch>
        </p:blipFill>
        <p:spPr>
          <a:xfrm>
            <a:off x="228210" y="1520076"/>
            <a:ext cx="2686660" cy="3803128"/>
          </a:xfrm>
          <a:prstGeom prst="rect">
            <a:avLst/>
          </a:prstGeom>
          <a:ln w="3175">
            <a:solidFill>
              <a:schemeClr val="tx1"/>
            </a:solidFill>
          </a:ln>
        </p:spPr>
      </p:pic>
      <p:sp>
        <p:nvSpPr>
          <p:cNvPr id="9" name="TextBox 8">
            <a:extLst>
              <a:ext uri="{FF2B5EF4-FFF2-40B4-BE49-F238E27FC236}">
                <a16:creationId xmlns:a16="http://schemas.microsoft.com/office/drawing/2014/main" id="{858926DB-5834-93D8-71FE-F722867E627C}"/>
              </a:ext>
            </a:extLst>
          </p:cNvPr>
          <p:cNvSpPr txBox="1"/>
          <p:nvPr/>
        </p:nvSpPr>
        <p:spPr>
          <a:xfrm>
            <a:off x="3013167" y="1520076"/>
            <a:ext cx="5932869" cy="2308324"/>
          </a:xfrm>
          <a:prstGeom prst="rect">
            <a:avLst/>
          </a:prstGeom>
          <a:noFill/>
        </p:spPr>
        <p:txBody>
          <a:bodyPr wrap="square" rtlCol="0">
            <a:spAutoFit/>
          </a:bodyPr>
          <a:lstStyle/>
          <a:p>
            <a:r>
              <a:rPr lang="en-GB" sz="2400" dirty="0">
                <a:hlinkClick r:id="rId5"/>
              </a:rPr>
              <a:t>http://source.stirling.gov.uk/pages/h-s-incident-reporting-2</a:t>
            </a:r>
            <a:endParaRPr lang="en-GB" sz="2400" dirty="0"/>
          </a:p>
          <a:p>
            <a:endParaRPr lang="en-US" sz="2400" dirty="0"/>
          </a:p>
          <a:p>
            <a:r>
              <a:rPr lang="en-US" sz="2400" dirty="0"/>
              <a:t>Members will also be able to access the Council’s Incident Reporting and Investigation Guidance document, however…</a:t>
            </a:r>
            <a:endParaRPr lang="en-GB" sz="2400" dirty="0"/>
          </a:p>
        </p:txBody>
      </p:sp>
    </p:spTree>
    <p:extLst>
      <p:ext uri="{BB962C8B-B14F-4D97-AF65-F5344CB8AC3E}">
        <p14:creationId xmlns:p14="http://schemas.microsoft.com/office/powerpoint/2010/main" val="58863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51816B4-DFC7-F307-63C2-E5C8FEEB9F1A}"/>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A red sign with white text and a hand holding a pencil&#10;&#10;Description automatically generated">
            <a:extLst>
              <a:ext uri="{FF2B5EF4-FFF2-40B4-BE49-F238E27FC236}">
                <a16:creationId xmlns:a16="http://schemas.microsoft.com/office/drawing/2014/main" id="{6370AFEE-4FC4-B5B0-D13E-A35B787F30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6" name="TextBox 5">
            <a:extLst>
              <a:ext uri="{FF2B5EF4-FFF2-40B4-BE49-F238E27FC236}">
                <a16:creationId xmlns:a16="http://schemas.microsoft.com/office/drawing/2014/main" id="{61F0B885-9594-0BB7-098A-5807197C93E3}"/>
              </a:ext>
            </a:extLst>
          </p:cNvPr>
          <p:cNvSpPr txBox="1"/>
          <p:nvPr/>
        </p:nvSpPr>
        <p:spPr>
          <a:xfrm>
            <a:off x="228209" y="266244"/>
            <a:ext cx="8416169" cy="1846659"/>
          </a:xfrm>
          <a:prstGeom prst="rect">
            <a:avLst/>
          </a:prstGeom>
          <a:noFill/>
        </p:spPr>
        <p:txBody>
          <a:bodyPr wrap="square" rtlCol="0">
            <a:spAutoFit/>
          </a:bodyPr>
          <a:lstStyle/>
          <a:p>
            <a:r>
              <a:rPr lang="en-US" sz="2400" dirty="0"/>
              <a:t>Those working in Schools and Nurseries should use this flow chart below</a:t>
            </a:r>
            <a:endParaRPr lang="en-GB" sz="2400" dirty="0"/>
          </a:p>
          <a:p>
            <a:endParaRPr lang="en-GB" sz="2400" b="1" dirty="0"/>
          </a:p>
          <a:p>
            <a:endParaRPr lang="en-GB" sz="2400" dirty="0"/>
          </a:p>
          <a:p>
            <a:endParaRPr lang="en-GB" dirty="0"/>
          </a:p>
        </p:txBody>
      </p:sp>
      <p:pic>
        <p:nvPicPr>
          <p:cNvPr id="4" name="Picture 3"/>
          <p:cNvPicPr>
            <a:picLocks noChangeAspect="1"/>
          </p:cNvPicPr>
          <p:nvPr/>
        </p:nvPicPr>
        <p:blipFill>
          <a:blip r:embed="rId4"/>
          <a:stretch>
            <a:fillRect/>
          </a:stretch>
        </p:blipFill>
        <p:spPr>
          <a:xfrm>
            <a:off x="322904" y="722679"/>
            <a:ext cx="6832039" cy="4855161"/>
          </a:xfrm>
          <a:prstGeom prst="rect">
            <a:avLst/>
          </a:prstGeom>
          <a:ln w="3175">
            <a:solidFill>
              <a:schemeClr val="tx1"/>
            </a:solidFill>
          </a:ln>
        </p:spPr>
      </p:pic>
    </p:spTree>
    <p:extLst>
      <p:ext uri="{BB962C8B-B14F-4D97-AF65-F5344CB8AC3E}">
        <p14:creationId xmlns:p14="http://schemas.microsoft.com/office/powerpoint/2010/main" val="166205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B4F78005-B833-6465-E489-CB24C65DB89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ECC7C9B-C3E0-CF35-B88F-DC88058C7FE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AE705EFF-3521-3205-0998-B42B1A7F9B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Google Shape;84;p1">
            <a:extLst>
              <a:ext uri="{FF2B5EF4-FFF2-40B4-BE49-F238E27FC236}">
                <a16:creationId xmlns:a16="http://schemas.microsoft.com/office/drawing/2014/main" id="{3CD9D498-BF41-04A4-4599-8A25B14E43F0}"/>
              </a:ext>
            </a:extLst>
          </p:cNvPr>
          <p:cNvSpPr txBox="1"/>
          <p:nvPr/>
        </p:nvSpPr>
        <p:spPr>
          <a:xfrm>
            <a:off x="0" y="0"/>
            <a:ext cx="9143999" cy="5886196"/>
          </a:xfrm>
          <a:prstGeom prst="rect">
            <a:avLst/>
          </a:prstGeom>
          <a:noFill/>
          <a:ln>
            <a:noFill/>
          </a:ln>
        </p:spPr>
        <p:txBody>
          <a:bodyPr spcFirstLastPara="1" wrap="square" lIns="68569" tIns="34275" rIns="68569" bIns="34275" anchor="t" anchorCtr="0">
            <a:spAutoFit/>
          </a:bodyPr>
          <a:lstStyle/>
          <a:p>
            <a:pPr marL="0" marR="0" lvl="0" indent="0" algn="ctr" rtl="0">
              <a:spcBef>
                <a:spcPts val="0"/>
              </a:spcBef>
              <a:spcAft>
                <a:spcPts val="0"/>
              </a:spcAft>
              <a:buNone/>
            </a:pPr>
            <a:r>
              <a:rPr lang="en-US" b="1" i="0" u="sng" strike="noStrike" cap="none" dirty="0">
                <a:solidFill>
                  <a:schemeClr val="dk1"/>
                </a:solidFill>
                <a:ea typeface="Calibri"/>
                <a:cs typeface="Calibri"/>
                <a:sym typeface="Calibri"/>
              </a:rPr>
              <a:t>INCIDENT REPORTING AND CORPORATE INCIDENT FORMS (CIFs)</a:t>
            </a:r>
            <a:endParaRPr b="1" u="sng"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What is an Incident?</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an accident that results in injury or ill health.</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a near miss not causing harm, but has the potential to cause injury or ill health.</a:t>
            </a:r>
            <a:endParaRPr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Verbal and Physical abuse of staff must be reported.</a:t>
            </a:r>
            <a:endParaRPr dirty="0">
              <a:solidFill>
                <a:schemeClr val="dk1"/>
              </a:solidFill>
              <a:ea typeface="Calibri"/>
              <a:cs typeface="Calibri"/>
              <a:sym typeface="Calibri"/>
            </a:endParaRPr>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Why report Incidents?</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employers need to provide a safe working environment, and Incident Reporting is key to informing the employer of actual and potential incidents and accidents.</a:t>
            </a:r>
          </a:p>
          <a:p>
            <a:pPr marL="214313" marR="0" lvl="0" indent="-214313" algn="l" rtl="0">
              <a:spcBef>
                <a:spcPts val="0"/>
              </a:spcBef>
              <a:spcAft>
                <a:spcPts val="0"/>
              </a:spcAft>
              <a:buClr>
                <a:schemeClr val="dk1"/>
              </a:buClr>
              <a:buSzPts val="1800"/>
              <a:buFont typeface="Arial"/>
              <a:buChar char="•"/>
            </a:pPr>
            <a:r>
              <a:rPr lang="en-US" dirty="0">
                <a:solidFill>
                  <a:schemeClr val="dk1"/>
                </a:solidFill>
                <a:cs typeface="Calibri"/>
                <a:sym typeface="Calibri"/>
              </a:rPr>
              <a:t>Incident Reporting is used to inform the Risk Assessment process and to identify possible risks.</a:t>
            </a:r>
          </a:p>
          <a:p>
            <a:pPr marL="214313" marR="0" lvl="0" indent="-214313" algn="l" rtl="0">
              <a:spcBef>
                <a:spcPts val="0"/>
              </a:spcBef>
              <a:spcAft>
                <a:spcPts val="0"/>
              </a:spcAft>
              <a:buClr>
                <a:schemeClr val="dk1"/>
              </a:buClr>
              <a:buSzPts val="1800"/>
              <a:buFont typeface="Arial"/>
              <a:buChar char="•"/>
            </a:pPr>
            <a:r>
              <a:rPr lang="en-US" dirty="0">
                <a:solidFill>
                  <a:schemeClr val="dk1"/>
                </a:solidFill>
                <a:cs typeface="Calibri"/>
                <a:sym typeface="Calibri"/>
              </a:rPr>
              <a:t>to help identify where extra support can be offered or may be needed.</a:t>
            </a:r>
            <a:endParaRPr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How to report an Incident or Accident…</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employees should (where possible) complete Sections 1 and 2 of a Corporate Incident Form</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line managers should then complete Section 3</a:t>
            </a:r>
            <a:endParaRPr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ctr" rtl="0">
              <a:spcBef>
                <a:spcPts val="0"/>
              </a:spcBef>
              <a:spcAft>
                <a:spcPts val="0"/>
              </a:spcAft>
              <a:buNone/>
            </a:pPr>
            <a:r>
              <a:rPr lang="en-US" dirty="0">
                <a:solidFill>
                  <a:schemeClr val="dk1"/>
                </a:solidFill>
                <a:ea typeface="Calibri"/>
                <a:cs typeface="Calibri"/>
                <a:sym typeface="Calibri"/>
              </a:rPr>
              <a:t>LINE MANAGERS MUST ENSURE THE EMPLOYEE COMPLETING SECTIONS 1 AND 2 IS COPIED INTO THE EMAIL WHEN SUBMITTING THE COMPLETED FORM TO THE HEALTH AND SAFETY TEAM.</a:t>
            </a:r>
          </a:p>
          <a:p>
            <a:pPr marL="0" marR="0" lvl="0" indent="0" algn="ctr" rtl="0">
              <a:spcBef>
                <a:spcPts val="0"/>
              </a:spcBef>
              <a:spcAft>
                <a:spcPts val="0"/>
              </a:spcAft>
              <a:buNone/>
            </a:pPr>
            <a:r>
              <a:rPr lang="en-US" dirty="0">
                <a:solidFill>
                  <a:schemeClr val="dk1"/>
                </a:solidFill>
                <a:ea typeface="Calibri"/>
                <a:cs typeface="Calibri"/>
                <a:sym typeface="Calibri"/>
              </a:rPr>
              <a:t>FORMS MUST NOT BE SHARED FURTHER</a:t>
            </a:r>
            <a:endParaRPr dirty="0">
              <a:solidFill>
                <a:schemeClr val="dk1"/>
              </a:solidFill>
              <a:ea typeface="Calibri"/>
              <a:cs typeface="Calibri"/>
              <a:sym typeface="Calibri"/>
            </a:endParaRPr>
          </a:p>
        </p:txBody>
      </p:sp>
    </p:spTree>
    <p:extLst>
      <p:ext uri="{BB962C8B-B14F-4D97-AF65-F5344CB8AC3E}">
        <p14:creationId xmlns:p14="http://schemas.microsoft.com/office/powerpoint/2010/main" val="398472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fade">
                                      <p:cBhvr>
                                        <p:cTn id="52" dur="500"/>
                                        <p:tgtEl>
                                          <p:spTgt spid="4">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4" end="14"/>
                                            </p:txEl>
                                          </p:spTgt>
                                        </p:tgtEl>
                                        <p:attrNameLst>
                                          <p:attrName>style.visibility</p:attrName>
                                        </p:attrNameLst>
                                      </p:cBhvr>
                                      <p:to>
                                        <p:strVal val="visible"/>
                                      </p:to>
                                    </p:set>
                                    <p:animEffect transition="in" filter="fade">
                                      <p:cBhvr>
                                        <p:cTn id="57" dur="500"/>
                                        <p:tgtEl>
                                          <p:spTgt spid="4">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15" end="15"/>
                                            </p:txEl>
                                          </p:spTgt>
                                        </p:tgtEl>
                                        <p:attrNameLst>
                                          <p:attrName>style.visibility</p:attrName>
                                        </p:attrNameLst>
                                      </p:cBhvr>
                                      <p:to>
                                        <p:strVal val="visible"/>
                                      </p:to>
                                    </p:set>
                                    <p:animEffect transition="in" filter="fade">
                                      <p:cBhvr>
                                        <p:cTn id="62" dur="500"/>
                                        <p:tgtEl>
                                          <p:spTgt spid="4">
                                            <p:txEl>
                                              <p:pRg st="15" end="1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17" end="17"/>
                                            </p:txEl>
                                          </p:spTgt>
                                        </p:tgtEl>
                                        <p:attrNameLst>
                                          <p:attrName>style.visibility</p:attrName>
                                        </p:attrNameLst>
                                      </p:cBhvr>
                                      <p:to>
                                        <p:strVal val="visible"/>
                                      </p:to>
                                    </p:set>
                                    <p:animEffect transition="in" filter="fade">
                                      <p:cBhvr>
                                        <p:cTn id="67" dur="500"/>
                                        <p:tgtEl>
                                          <p:spTgt spid="4">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18" end="18"/>
                                            </p:txEl>
                                          </p:spTgt>
                                        </p:tgtEl>
                                        <p:attrNameLst>
                                          <p:attrName>style.visibility</p:attrName>
                                        </p:attrNameLst>
                                      </p:cBhvr>
                                      <p:to>
                                        <p:strVal val="visible"/>
                                      </p:to>
                                    </p:set>
                                    <p:animEffect transition="in" filter="fade">
                                      <p:cBhvr>
                                        <p:cTn id="72" dur="500"/>
                                        <p:tgtEl>
                                          <p:spTgt spid="4">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Shape 88"/>
        <p:cNvGrpSpPr/>
        <p:nvPr/>
      </p:nvGrpSpPr>
      <p:grpSpPr>
        <a:xfrm>
          <a:off x="0" y="0"/>
          <a:ext cx="0" cy="0"/>
          <a:chOff x="0" y="0"/>
          <a:chExt cx="0" cy="0"/>
        </a:xfrm>
      </p:grpSpPr>
      <p:grpSp>
        <p:nvGrpSpPr>
          <p:cNvPr id="89" name="Google Shape;89;p2"/>
          <p:cNvGrpSpPr/>
          <p:nvPr/>
        </p:nvGrpSpPr>
        <p:grpSpPr>
          <a:xfrm>
            <a:off x="229936" y="1098747"/>
            <a:ext cx="8684129" cy="4394242"/>
            <a:chOff x="275111" y="321995"/>
            <a:chExt cx="11578839" cy="5858989"/>
          </a:xfrm>
        </p:grpSpPr>
        <p:pic>
          <p:nvPicPr>
            <p:cNvPr id="90" name="Google Shape;90;p2"/>
            <p:cNvPicPr preferRelativeResize="0"/>
            <p:nvPr/>
          </p:nvPicPr>
          <p:blipFill rotWithShape="1">
            <a:blip r:embed="rId3">
              <a:alphaModFix/>
            </a:blip>
            <a:srcRect l="30318" r="30396" b="1922"/>
            <a:stretch/>
          </p:blipFill>
          <p:spPr>
            <a:xfrm>
              <a:off x="275111" y="321995"/>
              <a:ext cx="4172198" cy="5858989"/>
            </a:xfrm>
            <a:prstGeom prst="rect">
              <a:avLst/>
            </a:prstGeom>
            <a:noFill/>
            <a:ln w="9525" cap="flat" cmpd="sng">
              <a:solidFill>
                <a:schemeClr val="dk1"/>
              </a:solidFill>
              <a:prstDash val="solid"/>
              <a:round/>
              <a:headEnd type="none" w="sm" len="sm"/>
              <a:tailEnd type="none" w="sm" len="sm"/>
            </a:ln>
          </p:spPr>
        </p:pic>
        <p:pic>
          <p:nvPicPr>
            <p:cNvPr id="91" name="Google Shape;91;p2"/>
            <p:cNvPicPr preferRelativeResize="0"/>
            <p:nvPr/>
          </p:nvPicPr>
          <p:blipFill rotWithShape="1">
            <a:blip r:embed="rId4">
              <a:alphaModFix/>
            </a:blip>
            <a:srcRect l="30476" t="441" r="30475" b="1358"/>
            <a:stretch/>
          </p:blipFill>
          <p:spPr>
            <a:xfrm>
              <a:off x="7712251" y="321995"/>
              <a:ext cx="4141699" cy="5858989"/>
            </a:xfrm>
            <a:prstGeom prst="rect">
              <a:avLst/>
            </a:prstGeom>
            <a:noFill/>
            <a:ln w="9525" cap="flat" cmpd="sng">
              <a:solidFill>
                <a:schemeClr val="dk1"/>
              </a:solidFill>
              <a:prstDash val="solid"/>
              <a:round/>
              <a:headEnd type="none" w="sm" len="sm"/>
              <a:tailEnd type="none" w="sm" len="sm"/>
            </a:ln>
          </p:spPr>
        </p:pic>
      </p:grpSp>
      <p:sp>
        <p:nvSpPr>
          <p:cNvPr id="92" name="Google Shape;92;p2"/>
          <p:cNvSpPr txBox="1"/>
          <p:nvPr/>
        </p:nvSpPr>
        <p:spPr>
          <a:xfrm>
            <a:off x="3526675" y="2360607"/>
            <a:ext cx="2090651" cy="900216"/>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dirty="0">
                <a:solidFill>
                  <a:schemeClr val="dk1"/>
                </a:solidFill>
                <a:latin typeface="Calibri"/>
                <a:ea typeface="Calibri"/>
                <a:cs typeface="Calibri"/>
                <a:sym typeface="Calibri"/>
              </a:rPr>
              <a:t>Employees should, where possible, complete both Section 1 and 2, as shown here.</a:t>
            </a:r>
            <a:endParaRPr lang="en-US" sz="1350" dirty="0">
              <a:solidFill>
                <a:schemeClr val="dk1"/>
              </a:solidFill>
              <a:latin typeface="Calibri"/>
              <a:cs typeface="Calibri"/>
              <a:sym typeface="Calibri"/>
            </a:endParaRPr>
          </a:p>
        </p:txBody>
      </p:sp>
      <p:sp>
        <p:nvSpPr>
          <p:cNvPr id="96" name="Google Shape;96;p2"/>
          <p:cNvSpPr txBox="1"/>
          <p:nvPr/>
        </p:nvSpPr>
        <p:spPr>
          <a:xfrm>
            <a:off x="3526675" y="1018489"/>
            <a:ext cx="2090651" cy="1107965"/>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dirty="0">
                <a:solidFill>
                  <a:schemeClr val="dk1"/>
                </a:solidFill>
                <a:latin typeface="Calibri"/>
                <a:ea typeface="Calibri"/>
                <a:cs typeface="Calibri"/>
                <a:sym typeface="Calibri"/>
              </a:rPr>
              <a:t>Incident Forms can be downloaded from The Source - these will always be the most up to date version. </a:t>
            </a:r>
            <a:endParaRPr sz="1050" dirty="0"/>
          </a:p>
        </p:txBody>
      </p:sp>
      <p:sp>
        <p:nvSpPr>
          <p:cNvPr id="10" name="Google Shape;92;p2"/>
          <p:cNvSpPr txBox="1"/>
          <p:nvPr/>
        </p:nvSpPr>
        <p:spPr>
          <a:xfrm>
            <a:off x="3525713" y="3429000"/>
            <a:ext cx="2211266" cy="2146712"/>
          </a:xfrm>
          <a:prstGeom prst="rect">
            <a:avLst/>
          </a:prstGeom>
          <a:noFill/>
          <a:ln>
            <a:noFill/>
          </a:ln>
        </p:spPr>
        <p:txBody>
          <a:bodyPr spcFirstLastPara="1" wrap="square" lIns="68569" tIns="34275" rIns="68569" bIns="34275" anchor="t" anchorCtr="0">
            <a:spAutoFit/>
          </a:bodyPr>
          <a:lstStyle/>
          <a:p>
            <a:pPr marL="0" marR="0" lvl="0" indent="0" algn="l" rtl="0">
              <a:spcBef>
                <a:spcPts val="0"/>
              </a:spcBef>
              <a:spcAft>
                <a:spcPts val="0"/>
              </a:spcAft>
              <a:buNone/>
            </a:pPr>
            <a:r>
              <a:rPr lang="en-US" sz="1350" dirty="0">
                <a:solidFill>
                  <a:schemeClr val="dk1"/>
                </a:solidFill>
                <a:latin typeface="Calibri"/>
                <a:ea typeface="Calibri"/>
                <a:cs typeface="Calibri"/>
                <a:sym typeface="Calibri"/>
              </a:rPr>
              <a:t>When completing the description of the incident, staff should:-</a:t>
            </a:r>
          </a:p>
          <a:p>
            <a:pPr marL="214313" marR="0" lvl="0" indent="-214313" algn="l" rtl="0">
              <a:spcBef>
                <a:spcPts val="0"/>
              </a:spcBef>
              <a:spcAft>
                <a:spcPts val="0"/>
              </a:spcAft>
              <a:buFont typeface="Arial" panose="020B0604020202020204" pitchFamily="34" charset="0"/>
              <a:buChar char="•"/>
            </a:pPr>
            <a:r>
              <a:rPr lang="en-US" sz="1350" dirty="0">
                <a:solidFill>
                  <a:schemeClr val="dk1"/>
                </a:solidFill>
                <a:latin typeface="Calibri"/>
                <a:ea typeface="Calibri"/>
                <a:cs typeface="Calibri"/>
                <a:sym typeface="Calibri"/>
              </a:rPr>
              <a:t>Be factual when describing the incident</a:t>
            </a:r>
          </a:p>
          <a:p>
            <a:pPr marL="214313" marR="0" lvl="0" indent="-214313" algn="l" rtl="0">
              <a:spcBef>
                <a:spcPts val="0"/>
              </a:spcBef>
              <a:spcAft>
                <a:spcPts val="0"/>
              </a:spcAft>
              <a:buFont typeface="Arial" panose="020B0604020202020204" pitchFamily="34" charset="0"/>
              <a:buChar char="•"/>
            </a:pPr>
            <a:r>
              <a:rPr lang="en-US" sz="1350" dirty="0">
                <a:solidFill>
                  <a:schemeClr val="dk1"/>
                </a:solidFill>
                <a:latin typeface="Calibri"/>
                <a:cs typeface="Calibri"/>
                <a:sym typeface="Calibri"/>
              </a:rPr>
              <a:t>Should NOT include names of pupils but use initials instead</a:t>
            </a:r>
          </a:p>
          <a:p>
            <a:pPr marL="214313" marR="0" lvl="0" indent="-214313" algn="l" rtl="0">
              <a:spcBef>
                <a:spcPts val="0"/>
              </a:spcBef>
              <a:spcAft>
                <a:spcPts val="0"/>
              </a:spcAft>
              <a:buFont typeface="Arial" panose="020B0604020202020204" pitchFamily="34" charset="0"/>
              <a:buChar char="•"/>
            </a:pPr>
            <a:r>
              <a:rPr lang="en-US" sz="1350" dirty="0">
                <a:solidFill>
                  <a:schemeClr val="dk1"/>
                </a:solidFill>
                <a:latin typeface="Calibri"/>
                <a:cs typeface="Calibri"/>
                <a:sym typeface="Calibri"/>
              </a:rPr>
              <a:t>Include information that fully explains the incident</a:t>
            </a:r>
          </a:p>
        </p:txBody>
      </p:sp>
      <p:sp>
        <p:nvSpPr>
          <p:cNvPr id="4" name="Bent Arrow 3"/>
          <p:cNvSpPr/>
          <p:nvPr/>
        </p:nvSpPr>
        <p:spPr>
          <a:xfrm rot="16200000">
            <a:off x="1771096" y="2188900"/>
            <a:ext cx="1444841" cy="1937553"/>
          </a:xfrm>
          <a:prstGeom prst="bentArrow">
            <a:avLst>
              <a:gd name="adj1" fmla="val 13619"/>
              <a:gd name="adj2" fmla="val 13598"/>
              <a:gd name="adj3" fmla="val 23364"/>
              <a:gd name="adj4" fmla="val 33612"/>
            </a:avLst>
          </a:prstGeom>
          <a:solidFill>
            <a:srgbClr val="C5E0B4">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solidFill>
                <a:schemeClr val="tx1"/>
              </a:solidFill>
            </a:endParaRPr>
          </a:p>
        </p:txBody>
      </p:sp>
    </p:spTree>
    <p:extLst>
      <p:ext uri="{BB962C8B-B14F-4D97-AF65-F5344CB8AC3E}">
        <p14:creationId xmlns:p14="http://schemas.microsoft.com/office/powerpoint/2010/main" val="17812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500"/>
                                        <p:tgtEl>
                                          <p:spTgt spid="96"/>
                                        </p:tgtEl>
                                      </p:cBhvr>
                                    </p:animEffect>
                                  </p:childTnLst>
                                </p:cTn>
                              </p:par>
                              <p:par>
                                <p:cTn id="8" presetID="10"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500"/>
                                        <p:tgtEl>
                                          <p:spTgt spid="89"/>
                                        </p:tgtEl>
                                      </p:cBhvr>
                                    </p:animEffect>
                                  </p:childTnLst>
                                </p:cTn>
                              </p:par>
                              <p:par>
                                <p:cTn id="11" presetID="10" presetClass="entr" presetSubtype="0" fill="hold" grpId="0" nodeType="withEffect">
                                  <p:stCondLst>
                                    <p:cond delay="200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6" grpId="0"/>
      <p:bldP spid="10"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Shape 88"/>
        <p:cNvGrpSpPr/>
        <p:nvPr/>
      </p:nvGrpSpPr>
      <p:grpSpPr>
        <a:xfrm>
          <a:off x="0" y="0"/>
          <a:ext cx="0" cy="0"/>
          <a:chOff x="0" y="0"/>
          <a:chExt cx="0" cy="0"/>
        </a:xfrm>
      </p:grpSpPr>
      <p:grpSp>
        <p:nvGrpSpPr>
          <p:cNvPr id="89" name="Google Shape;89;p2"/>
          <p:cNvGrpSpPr/>
          <p:nvPr/>
        </p:nvGrpSpPr>
        <p:grpSpPr>
          <a:xfrm>
            <a:off x="229936" y="1098747"/>
            <a:ext cx="8684129" cy="4394242"/>
            <a:chOff x="275111" y="321995"/>
            <a:chExt cx="11578839" cy="5858989"/>
          </a:xfrm>
        </p:grpSpPr>
        <p:pic>
          <p:nvPicPr>
            <p:cNvPr id="90" name="Google Shape;90;p2"/>
            <p:cNvPicPr preferRelativeResize="0"/>
            <p:nvPr/>
          </p:nvPicPr>
          <p:blipFill rotWithShape="1">
            <a:blip r:embed="rId3">
              <a:alphaModFix/>
            </a:blip>
            <a:srcRect l="30318" r="30396" b="1922"/>
            <a:stretch/>
          </p:blipFill>
          <p:spPr>
            <a:xfrm>
              <a:off x="275111" y="321995"/>
              <a:ext cx="4172198" cy="5858989"/>
            </a:xfrm>
            <a:prstGeom prst="rect">
              <a:avLst/>
            </a:prstGeom>
            <a:noFill/>
            <a:ln w="9525" cap="flat" cmpd="sng">
              <a:solidFill>
                <a:schemeClr val="dk1"/>
              </a:solidFill>
              <a:prstDash val="solid"/>
              <a:round/>
              <a:headEnd type="none" w="sm" len="sm"/>
              <a:tailEnd type="none" w="sm" len="sm"/>
            </a:ln>
          </p:spPr>
        </p:pic>
        <p:pic>
          <p:nvPicPr>
            <p:cNvPr id="91" name="Google Shape;91;p2"/>
            <p:cNvPicPr preferRelativeResize="0"/>
            <p:nvPr/>
          </p:nvPicPr>
          <p:blipFill rotWithShape="1">
            <a:blip r:embed="rId4">
              <a:alphaModFix/>
            </a:blip>
            <a:srcRect l="30476" t="441" r="30475" b="1358"/>
            <a:stretch/>
          </p:blipFill>
          <p:spPr>
            <a:xfrm>
              <a:off x="7712251" y="321995"/>
              <a:ext cx="4141699" cy="5858989"/>
            </a:xfrm>
            <a:prstGeom prst="rect">
              <a:avLst/>
            </a:prstGeom>
            <a:noFill/>
            <a:ln w="9525" cap="flat" cmpd="sng">
              <a:solidFill>
                <a:schemeClr val="dk1"/>
              </a:solidFill>
              <a:prstDash val="solid"/>
              <a:round/>
              <a:headEnd type="none" w="sm" len="sm"/>
              <a:tailEnd type="none" w="sm" len="sm"/>
            </a:ln>
          </p:spPr>
        </p:pic>
      </p:grpSp>
      <p:sp>
        <p:nvSpPr>
          <p:cNvPr id="5" name="Google Shape;92;p2"/>
          <p:cNvSpPr txBox="1"/>
          <p:nvPr/>
        </p:nvSpPr>
        <p:spPr>
          <a:xfrm>
            <a:off x="3477805" y="1098747"/>
            <a:ext cx="2211266" cy="4008759"/>
          </a:xfrm>
          <a:prstGeom prst="rect">
            <a:avLst/>
          </a:prstGeom>
          <a:noFill/>
          <a:ln>
            <a:noFill/>
          </a:ln>
        </p:spPr>
        <p:txBody>
          <a:bodyPr spcFirstLastPara="1" wrap="square" lIns="68569" tIns="34275" rIns="68569" bIns="34275" anchor="t" anchorCtr="0">
            <a:spAutoFit/>
          </a:bodyPr>
          <a:lstStyle/>
          <a:p>
            <a:pPr lvl="0"/>
            <a:r>
              <a:rPr lang="en-US" sz="1600" dirty="0">
                <a:solidFill>
                  <a:schemeClr val="dk1"/>
                </a:solidFill>
                <a:ea typeface="Calibri"/>
                <a:cs typeface="Calibri"/>
                <a:sym typeface="Calibri"/>
              </a:rPr>
              <a:t>The section for describing the incident will expand as needed, to allow for a factual explanation of what happened. Again, when completing it, staff should:-</a:t>
            </a:r>
          </a:p>
          <a:p>
            <a:pPr lvl="0"/>
            <a:endParaRPr lang="en-US" sz="1600" dirty="0">
              <a:solidFill>
                <a:schemeClr val="dk1"/>
              </a:solidFill>
              <a:ea typeface="Calibri"/>
              <a:cs typeface="Calibri"/>
              <a:sym typeface="Calibri"/>
            </a:endParaRPr>
          </a:p>
          <a:p>
            <a:pPr marL="214313" lvl="0" indent="-214313">
              <a:buFont typeface="Arial" panose="020B0604020202020204" pitchFamily="34" charset="0"/>
              <a:buChar char="•"/>
            </a:pPr>
            <a:r>
              <a:rPr lang="en-GB" sz="1600" dirty="0">
                <a:solidFill>
                  <a:schemeClr val="dk1"/>
                </a:solidFill>
                <a:ea typeface="Calibri"/>
                <a:cs typeface="Calibri"/>
                <a:sym typeface="Calibri"/>
              </a:rPr>
              <a:t>summarise</a:t>
            </a:r>
            <a:r>
              <a:rPr lang="en-US" sz="1600" dirty="0">
                <a:solidFill>
                  <a:schemeClr val="dk1"/>
                </a:solidFill>
                <a:ea typeface="Calibri"/>
                <a:cs typeface="Calibri"/>
                <a:sym typeface="Calibri"/>
              </a:rPr>
              <a:t> what happened</a:t>
            </a:r>
          </a:p>
          <a:p>
            <a:pPr marL="214313" lvl="0" indent="-214313">
              <a:buFont typeface="Arial" panose="020B0604020202020204" pitchFamily="34" charset="0"/>
              <a:buChar char="•"/>
            </a:pPr>
            <a:r>
              <a:rPr lang="en-US" sz="1600" dirty="0">
                <a:solidFill>
                  <a:schemeClr val="dk1"/>
                </a:solidFill>
                <a:ea typeface="Calibri"/>
                <a:cs typeface="Calibri"/>
                <a:sym typeface="Calibri"/>
              </a:rPr>
              <a:t>record who was involved (pupil initials only)</a:t>
            </a:r>
          </a:p>
          <a:p>
            <a:pPr marL="214313" lvl="0" indent="-214313">
              <a:buFont typeface="Arial" panose="020B0604020202020204" pitchFamily="34" charset="0"/>
              <a:buChar char="•"/>
            </a:pPr>
            <a:r>
              <a:rPr lang="en-US" sz="1600" dirty="0">
                <a:solidFill>
                  <a:schemeClr val="dk1"/>
                </a:solidFill>
                <a:ea typeface="Calibri"/>
                <a:cs typeface="Calibri"/>
                <a:sym typeface="Calibri"/>
              </a:rPr>
              <a:t>give details of any injuries</a:t>
            </a:r>
            <a:endParaRPr lang="en-US" sz="1600" dirty="0">
              <a:solidFill>
                <a:schemeClr val="dk1"/>
              </a:solidFill>
              <a:cs typeface="Calibri"/>
              <a:sym typeface="Calibri"/>
            </a:endParaRPr>
          </a:p>
        </p:txBody>
      </p:sp>
    </p:spTree>
    <p:extLst>
      <p:ext uri="{BB962C8B-B14F-4D97-AF65-F5344CB8AC3E}">
        <p14:creationId xmlns:p14="http://schemas.microsoft.com/office/powerpoint/2010/main" val="327762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Google Shape;101;p3">
            <a:extLst>
              <a:ext uri="{FF2B5EF4-FFF2-40B4-BE49-F238E27FC236}">
                <a16:creationId xmlns:a16="http://schemas.microsoft.com/office/drawing/2014/main" id="{8E77E314-13A4-F4E4-4C2E-3DC4038923E2}"/>
              </a:ext>
            </a:extLst>
          </p:cNvPr>
          <p:cNvSpPr txBox="1"/>
          <p:nvPr/>
        </p:nvSpPr>
        <p:spPr>
          <a:xfrm>
            <a:off x="0" y="0"/>
            <a:ext cx="9144000" cy="5886196"/>
          </a:xfrm>
          <a:prstGeom prst="rect">
            <a:avLst/>
          </a:prstGeom>
          <a:noFill/>
          <a:ln>
            <a:noFill/>
          </a:ln>
        </p:spPr>
        <p:txBody>
          <a:bodyPr spcFirstLastPara="1" wrap="square" lIns="68569" tIns="34275" rIns="68569" bIns="34275" anchor="t" anchorCtr="0">
            <a:spAutoFit/>
          </a:bodyPr>
          <a:lstStyle/>
          <a:p>
            <a:pPr marL="0" marR="0" lvl="0" indent="0" algn="ctr" rtl="0">
              <a:spcBef>
                <a:spcPts val="0"/>
              </a:spcBef>
              <a:spcAft>
                <a:spcPts val="0"/>
              </a:spcAft>
              <a:buNone/>
            </a:pPr>
            <a:r>
              <a:rPr lang="en-US" b="1" u="sng" dirty="0">
                <a:solidFill>
                  <a:schemeClr val="dk1"/>
                </a:solidFill>
                <a:ea typeface="Calibri"/>
                <a:cs typeface="Calibri"/>
                <a:sym typeface="Calibri"/>
              </a:rPr>
              <a:t>INCIDENT REPORTING AND CORPORATE INCIDENT FORMS (CIFS)</a:t>
            </a:r>
            <a:endParaRPr b="1" u="sng"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What to expect…</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Once Sections 1 and 2 have been filled in, Section 3 should be completed by the Line Manager. Section 3 should detail meaningful Corrective and Preventative measures.</a:t>
            </a:r>
            <a:endParaRPr dirty="0">
              <a:solidFill>
                <a:schemeClr val="dk1"/>
              </a:solidFill>
              <a:ea typeface="Calibri"/>
              <a:cs typeface="Calibri"/>
              <a:sym typeface="Calibri"/>
            </a:endParaRPr>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Line Managers should ensure the staff member completing Sections 1 and 2 is copied into the email when submitting the form to the Health and Safety team. This ensures all parties are aware it has been submitted.</a:t>
            </a:r>
            <a:endParaRPr dirty="0">
              <a:solidFill>
                <a:schemeClr val="dk1"/>
              </a:solidFill>
              <a:ea typeface="Calibri"/>
              <a:cs typeface="Calibri"/>
              <a:sym typeface="Calibri"/>
            </a:endParaRPr>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Where in place and relevant, Risk Assessments should be reviewed as a team, or devised and put in place if need be.</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Schools may wish to discuss reported incidents at their own Health and Safety Committee meetings to identify if there are further corrective measure to be taken.</a:t>
            </a:r>
            <a:endParaRPr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US" dirty="0">
                <a:solidFill>
                  <a:schemeClr val="dk1"/>
                </a:solidFill>
                <a:ea typeface="Calibri"/>
                <a:cs typeface="Calibri"/>
                <a:sym typeface="Calibri"/>
              </a:rPr>
              <a:t>When forms report Verbal and Physical abuse of staff…</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Staff should expect an email acknowledging the incident</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Staff will be offered support and advice</a:t>
            </a:r>
            <a:endParaRPr dirty="0"/>
          </a:p>
          <a:p>
            <a:pPr marL="214313" marR="0" lvl="0" indent="-214313" algn="l" rtl="0">
              <a:spcBef>
                <a:spcPts val="0"/>
              </a:spcBef>
              <a:spcAft>
                <a:spcPts val="0"/>
              </a:spcAft>
              <a:buClr>
                <a:schemeClr val="dk1"/>
              </a:buClr>
              <a:buSzPts val="1800"/>
              <a:buFont typeface="Arial"/>
              <a:buChar char="•"/>
            </a:pPr>
            <a:r>
              <a:rPr lang="en-US" dirty="0">
                <a:solidFill>
                  <a:schemeClr val="dk1"/>
                </a:solidFill>
                <a:ea typeface="Calibri"/>
                <a:cs typeface="Calibri"/>
                <a:sym typeface="Calibri"/>
              </a:rPr>
              <a:t>If several reports identify a common cause, help will be offered to reduce the chance of it occurring again.</a:t>
            </a:r>
            <a:endParaRPr dirty="0"/>
          </a:p>
          <a:p>
            <a:pPr marL="0" marR="0" lvl="0" indent="0" algn="l" rtl="0">
              <a:spcBef>
                <a:spcPts val="0"/>
              </a:spcBef>
              <a:spcAft>
                <a:spcPts val="0"/>
              </a:spcAft>
              <a:buNone/>
            </a:pPr>
            <a:endParaRPr dirty="0">
              <a:solidFill>
                <a:schemeClr val="dk1"/>
              </a:solidFill>
              <a:ea typeface="Calibri"/>
              <a:cs typeface="Calibri"/>
              <a:sym typeface="Calibri"/>
            </a:endParaRPr>
          </a:p>
          <a:p>
            <a:pPr marL="0" marR="0" lvl="0" indent="0" algn="l" rtl="0">
              <a:spcBef>
                <a:spcPts val="0"/>
              </a:spcBef>
              <a:spcAft>
                <a:spcPts val="0"/>
              </a:spcAft>
              <a:buNone/>
            </a:pPr>
            <a:r>
              <a:rPr lang="en-GB" dirty="0">
                <a:solidFill>
                  <a:schemeClr val="dk1"/>
                </a:solidFill>
                <a:ea typeface="Calibri"/>
                <a:cs typeface="Calibri"/>
                <a:sym typeface="Calibri"/>
              </a:rPr>
              <a:t>Employees can seek further advice from their Line Managers or Trade Union representatives on any of the above. </a:t>
            </a:r>
            <a:endParaRPr dirty="0">
              <a:solidFill>
                <a:schemeClr val="dk1"/>
              </a:solidFill>
              <a:ea typeface="Calibri"/>
              <a:cs typeface="Calibri"/>
              <a:sym typeface="Calibri"/>
            </a:endParaRPr>
          </a:p>
        </p:txBody>
      </p:sp>
    </p:spTree>
    <p:extLst>
      <p:ext uri="{BB962C8B-B14F-4D97-AF65-F5344CB8AC3E}">
        <p14:creationId xmlns:p14="http://schemas.microsoft.com/office/powerpoint/2010/main" val="121031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fade">
                                      <p:cBhvr>
                                        <p:cTn id="42" dur="500"/>
                                        <p:tgtEl>
                                          <p:spTgt spid="4">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500"/>
                                        <p:tgtEl>
                                          <p:spTgt spid="4">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Shape 100"/>
        <p:cNvGrpSpPr/>
        <p:nvPr/>
      </p:nvGrpSpPr>
      <p:grpSpPr>
        <a:xfrm>
          <a:off x="0" y="0"/>
          <a:ext cx="0" cy="0"/>
          <a:chOff x="0" y="0"/>
          <a:chExt cx="0" cy="0"/>
        </a:xfrm>
      </p:grpSpPr>
      <p:grpSp>
        <p:nvGrpSpPr>
          <p:cNvPr id="2" name="Group 1">
            <a:extLst>
              <a:ext uri="{FF2B5EF4-FFF2-40B4-BE49-F238E27FC236}">
                <a16:creationId xmlns:a16="http://schemas.microsoft.com/office/drawing/2014/main" id="{F50691D8-22F2-CCEA-7A62-C5F461D35322}"/>
              </a:ext>
            </a:extLst>
          </p:cNvPr>
          <p:cNvGrpSpPr/>
          <p:nvPr/>
        </p:nvGrpSpPr>
        <p:grpSpPr>
          <a:xfrm>
            <a:off x="275422" y="-19538"/>
            <a:ext cx="8593156" cy="6731622"/>
            <a:chOff x="986620" y="974249"/>
            <a:chExt cx="6893486" cy="4876611"/>
          </a:xfrm>
        </p:grpSpPr>
        <p:grpSp>
          <p:nvGrpSpPr>
            <p:cNvPr id="4" name="Group 3"/>
            <p:cNvGrpSpPr/>
            <p:nvPr/>
          </p:nvGrpSpPr>
          <p:grpSpPr>
            <a:xfrm>
              <a:off x="986620" y="1116870"/>
              <a:ext cx="6893486" cy="3166962"/>
              <a:chOff x="1121663" y="1839281"/>
              <a:chExt cx="8448675" cy="3881438"/>
            </a:xfrm>
          </p:grpSpPr>
          <p:grpSp>
            <p:nvGrpSpPr>
              <p:cNvPr id="5" name="Group 4"/>
              <p:cNvGrpSpPr/>
              <p:nvPr/>
            </p:nvGrpSpPr>
            <p:grpSpPr>
              <a:xfrm>
                <a:off x="1121663" y="1839281"/>
                <a:ext cx="8448675" cy="3881438"/>
                <a:chOff x="0" y="0"/>
                <a:chExt cx="8448675" cy="4076700"/>
              </a:xfrm>
            </p:grpSpPr>
            <p:sp>
              <p:nvSpPr>
                <p:cNvPr id="6" name="Rectangle 5"/>
                <p:cNvSpPr/>
                <p:nvPr/>
              </p:nvSpPr>
              <p:spPr>
                <a:xfrm>
                  <a:off x="0" y="0"/>
                  <a:ext cx="8448675" cy="4076700"/>
                </a:xfrm>
                <a:prstGeom prst="rect">
                  <a:avLst/>
                </a:prstGeom>
                <a:noFill/>
                <a:ln>
                  <a:noFill/>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grpSp>
              <p:nvGrpSpPr>
                <p:cNvPr id="7" name="Group 6"/>
                <p:cNvGrpSpPr/>
                <p:nvPr/>
              </p:nvGrpSpPr>
              <p:grpSpPr>
                <a:xfrm>
                  <a:off x="0" y="0"/>
                  <a:ext cx="8448675" cy="4076700"/>
                  <a:chOff x="0" y="0"/>
                  <a:chExt cx="8448675" cy="4076700"/>
                </a:xfrm>
              </p:grpSpPr>
              <p:sp>
                <p:nvSpPr>
                  <p:cNvPr id="8" name="Rectangle 7"/>
                  <p:cNvSpPr/>
                  <p:nvPr/>
                </p:nvSpPr>
                <p:spPr>
                  <a:xfrm>
                    <a:off x="0" y="0"/>
                    <a:ext cx="8448675" cy="4076700"/>
                  </a:xfrm>
                  <a:prstGeom prst="rect">
                    <a:avLst/>
                  </a:prstGeom>
                  <a:noFill/>
                  <a:ln>
                    <a:noFill/>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9" name="Freeform 8"/>
                  <p:cNvSpPr/>
                  <p:nvPr/>
                </p:nvSpPr>
                <p:spPr>
                  <a:xfrm>
                    <a:off x="6610221" y="2765073"/>
                    <a:ext cx="1220685" cy="29046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0" name="Freeform 9"/>
                  <p:cNvSpPr/>
                  <p:nvPr/>
                </p:nvSpPr>
                <p:spPr>
                  <a:xfrm>
                    <a:off x="6564501" y="2765073"/>
                    <a:ext cx="91440" cy="290467"/>
                  </a:xfrm>
                  <a:custGeom>
                    <a:avLst/>
                    <a:gdLst/>
                    <a:ahLst/>
                    <a:cxnLst/>
                    <a:rect l="l" t="t" r="r" b="b"/>
                    <a:pathLst>
                      <a:path w="120000" h="120000" extrusionOk="0">
                        <a:moveTo>
                          <a:pt x="60000" y="0"/>
                        </a:moveTo>
                        <a:lnTo>
                          <a:pt x="6000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1" name="Freeform 10"/>
                  <p:cNvSpPr/>
                  <p:nvPr/>
                </p:nvSpPr>
                <p:spPr>
                  <a:xfrm>
                    <a:off x="5389536" y="2765073"/>
                    <a:ext cx="1220685" cy="29046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2" name="Freeform 11"/>
                  <p:cNvSpPr/>
                  <p:nvPr/>
                </p:nvSpPr>
                <p:spPr>
                  <a:xfrm>
                    <a:off x="4474023" y="1840404"/>
                    <a:ext cx="2136198" cy="29046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3" name="Freeform 12"/>
                  <p:cNvSpPr/>
                  <p:nvPr/>
                </p:nvSpPr>
                <p:spPr>
                  <a:xfrm>
                    <a:off x="2337824" y="2765073"/>
                    <a:ext cx="1831027" cy="29046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4" name="Freeform 13"/>
                  <p:cNvSpPr/>
                  <p:nvPr/>
                </p:nvSpPr>
                <p:spPr>
                  <a:xfrm>
                    <a:off x="2337824" y="2765073"/>
                    <a:ext cx="610342" cy="290467"/>
                  </a:xfrm>
                  <a:custGeom>
                    <a:avLst/>
                    <a:gdLst/>
                    <a:ahLst/>
                    <a:cxnLst/>
                    <a:rect l="l" t="t" r="r" b="b"/>
                    <a:pathLst>
                      <a:path w="120000" h="120000" extrusionOk="0">
                        <a:moveTo>
                          <a:pt x="0" y="0"/>
                        </a:moveTo>
                        <a:lnTo>
                          <a:pt x="0" y="81777"/>
                        </a:lnTo>
                        <a:lnTo>
                          <a:pt x="120000" y="81777"/>
                        </a:lnTo>
                        <a:lnTo>
                          <a:pt x="12000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5" name="Freeform 14"/>
                  <p:cNvSpPr/>
                  <p:nvPr/>
                </p:nvSpPr>
                <p:spPr>
                  <a:xfrm>
                    <a:off x="1727481" y="2765073"/>
                    <a:ext cx="610342" cy="29046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6" name="Freeform 15"/>
                  <p:cNvSpPr/>
                  <p:nvPr/>
                </p:nvSpPr>
                <p:spPr>
                  <a:xfrm>
                    <a:off x="506796" y="2765073"/>
                    <a:ext cx="1831027" cy="29046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7" name="Freeform 16"/>
                  <p:cNvSpPr/>
                  <p:nvPr/>
                </p:nvSpPr>
                <p:spPr>
                  <a:xfrm>
                    <a:off x="2337824" y="1840404"/>
                    <a:ext cx="2136198" cy="290467"/>
                  </a:xfrm>
                  <a:custGeom>
                    <a:avLst/>
                    <a:gdLst/>
                    <a:ahLst/>
                    <a:cxnLst/>
                    <a:rect l="l" t="t" r="r" b="b"/>
                    <a:pathLst>
                      <a:path w="120000" h="120000" extrusionOk="0">
                        <a:moveTo>
                          <a:pt x="120000" y="0"/>
                        </a:moveTo>
                        <a:lnTo>
                          <a:pt x="120000" y="81777"/>
                        </a:lnTo>
                        <a:lnTo>
                          <a:pt x="0" y="81777"/>
                        </a:lnTo>
                        <a:lnTo>
                          <a:pt x="0" y="120000"/>
                        </a:lnTo>
                      </a:path>
                    </a:pathLst>
                  </a:custGeom>
                  <a:noFill/>
                  <a:ln w="12700" cap="flat" cmpd="sng">
                    <a:solidFill>
                      <a:srgbClr val="528CBE"/>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8" name="Freeform 17"/>
                  <p:cNvSpPr/>
                  <p:nvPr/>
                </p:nvSpPr>
                <p:spPr>
                  <a:xfrm>
                    <a:off x="4428303" y="915735"/>
                    <a:ext cx="91440" cy="290467"/>
                  </a:xfrm>
                  <a:custGeom>
                    <a:avLst/>
                    <a:gdLst/>
                    <a:ahLst/>
                    <a:cxnLst/>
                    <a:rect l="l" t="t" r="r" b="b"/>
                    <a:pathLst>
                      <a:path w="120000" h="120000" extrusionOk="0">
                        <a:moveTo>
                          <a:pt x="60000" y="0"/>
                        </a:moveTo>
                        <a:lnTo>
                          <a:pt x="60000" y="120000"/>
                        </a:lnTo>
                      </a:path>
                    </a:pathLst>
                  </a:custGeom>
                  <a:noFill/>
                  <a:ln w="12700" cap="flat" cmpd="sng">
                    <a:solidFill>
                      <a:srgbClr val="487AA8"/>
                    </a:solidFill>
                    <a:prstDash val="solid"/>
                    <a:miter lim="800000"/>
                    <a:headEnd type="none" w="sm" len="sm"/>
                    <a:tailEnd type="none" w="sm" len="sm"/>
                  </a:ln>
                </p:spPr>
                <p:txBody>
                  <a:bodyPr spcFirstLastPara="1" wrap="square" lIns="68569" tIns="68569" rIns="68569" bIns="68569" anchor="ctr" anchorCtr="0">
                    <a:noAutofit/>
                  </a:bodyPr>
                  <a:lstStyle/>
                  <a:p>
                    <a:endParaRPr lang="en-GB" sz="1050"/>
                  </a:p>
                </p:txBody>
              </p:sp>
              <p:sp>
                <p:nvSpPr>
                  <p:cNvPr id="19" name="Rounded Rectangle 18"/>
                  <p:cNvSpPr/>
                  <p:nvPr/>
                </p:nvSpPr>
                <p:spPr>
                  <a:xfrm>
                    <a:off x="1533281" y="281534"/>
                    <a:ext cx="998742" cy="63420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0" name="Rounded Rectangle 19"/>
                  <p:cNvSpPr/>
                  <p:nvPr/>
                </p:nvSpPr>
                <p:spPr>
                  <a:xfrm>
                    <a:off x="1644253" y="386957"/>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1" name="Rectangle 20"/>
                  <p:cNvSpPr/>
                  <p:nvPr/>
                </p:nvSpPr>
                <p:spPr>
                  <a:xfrm>
                    <a:off x="1662828" y="405532"/>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An incident occurs</a:t>
                    </a:r>
                    <a:endParaRPr lang="en-GB" sz="825">
                      <a:effectLst/>
                      <a:latin typeface="Calibri" panose="020F0502020204030204" pitchFamily="34" charset="0"/>
                      <a:ea typeface="Calibri" panose="020F0502020204030204" pitchFamily="34" charset="0"/>
                    </a:endParaRPr>
                  </a:p>
                </p:txBody>
              </p:sp>
              <p:sp>
                <p:nvSpPr>
                  <p:cNvPr id="22" name="Rounded Rectangle 21"/>
                  <p:cNvSpPr/>
                  <p:nvPr/>
                </p:nvSpPr>
                <p:spPr>
                  <a:xfrm>
                    <a:off x="2753966" y="281534"/>
                    <a:ext cx="998742" cy="63420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3" name="Rounded Rectangle 22"/>
                  <p:cNvSpPr/>
                  <p:nvPr/>
                </p:nvSpPr>
                <p:spPr>
                  <a:xfrm>
                    <a:off x="2864938" y="386957"/>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4" name="Rectangle 23"/>
                  <p:cNvSpPr/>
                  <p:nvPr/>
                </p:nvSpPr>
                <p:spPr>
                  <a:xfrm>
                    <a:off x="2883513" y="405532"/>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Is staff member safe?</a:t>
                    </a:r>
                    <a:endParaRPr lang="en-GB" sz="825">
                      <a:effectLst/>
                      <a:latin typeface="Calibri" panose="020F0502020204030204" pitchFamily="34" charset="0"/>
                      <a:ea typeface="Calibri" panose="020F0502020204030204" pitchFamily="34" charset="0"/>
                    </a:endParaRPr>
                  </a:p>
                </p:txBody>
              </p:sp>
              <p:sp>
                <p:nvSpPr>
                  <p:cNvPr id="25" name="Rounded Rectangle 24"/>
                  <p:cNvSpPr/>
                  <p:nvPr/>
                </p:nvSpPr>
                <p:spPr>
                  <a:xfrm>
                    <a:off x="3974651" y="281534"/>
                    <a:ext cx="998742" cy="63420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6" name="Rounded Rectangle 25"/>
                  <p:cNvSpPr/>
                  <p:nvPr/>
                </p:nvSpPr>
                <p:spPr>
                  <a:xfrm>
                    <a:off x="4085623" y="386957"/>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7" name="Rectangle 26"/>
                  <p:cNvSpPr/>
                  <p:nvPr/>
                </p:nvSpPr>
                <p:spPr>
                  <a:xfrm>
                    <a:off x="4104198" y="405532"/>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dirty="0">
                        <a:solidFill>
                          <a:srgbClr val="000000"/>
                        </a:solidFill>
                        <a:effectLst/>
                        <a:latin typeface="Calibri" panose="020F0502020204030204" pitchFamily="34" charset="0"/>
                        <a:ea typeface="Calibri" panose="020F0502020204030204" pitchFamily="34" charset="0"/>
                      </a:rPr>
                      <a:t>Support required/ scene made safe?</a:t>
                    </a:r>
                    <a:endParaRPr lang="en-GB" sz="825" dirty="0">
                      <a:effectLst/>
                      <a:latin typeface="Calibri" panose="020F0502020204030204" pitchFamily="34" charset="0"/>
                      <a:ea typeface="Calibri" panose="020F0502020204030204" pitchFamily="34" charset="0"/>
                    </a:endParaRPr>
                  </a:p>
                </p:txBody>
              </p:sp>
              <p:sp>
                <p:nvSpPr>
                  <p:cNvPr id="28" name="Rounded Rectangle 27"/>
                  <p:cNvSpPr/>
                  <p:nvPr/>
                </p:nvSpPr>
                <p:spPr>
                  <a:xfrm>
                    <a:off x="3974651" y="1206203"/>
                    <a:ext cx="998742" cy="634201"/>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29" name="Rounded Rectangle 28"/>
                  <p:cNvSpPr/>
                  <p:nvPr/>
                </p:nvSpPr>
                <p:spPr>
                  <a:xfrm>
                    <a:off x="4085623" y="1311626"/>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0" name="Rectangle 29"/>
                  <p:cNvSpPr/>
                  <p:nvPr/>
                </p:nvSpPr>
                <p:spPr>
                  <a:xfrm>
                    <a:off x="4104198" y="1330201"/>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Is there an injury?</a:t>
                    </a:r>
                    <a:endParaRPr lang="en-GB" sz="825">
                      <a:effectLst/>
                      <a:latin typeface="Calibri" panose="020F0502020204030204" pitchFamily="34" charset="0"/>
                      <a:ea typeface="Calibri" panose="020F0502020204030204" pitchFamily="34" charset="0"/>
                    </a:endParaRPr>
                  </a:p>
                </p:txBody>
              </p:sp>
              <p:sp>
                <p:nvSpPr>
                  <p:cNvPr id="31" name="Rounded Rectangle 30"/>
                  <p:cNvSpPr/>
                  <p:nvPr/>
                </p:nvSpPr>
                <p:spPr>
                  <a:xfrm>
                    <a:off x="1838453" y="2130872"/>
                    <a:ext cx="998742" cy="634201"/>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2" name="Rounded Rectangle 31"/>
                  <p:cNvSpPr/>
                  <p:nvPr/>
                </p:nvSpPr>
                <p:spPr>
                  <a:xfrm>
                    <a:off x="1949424" y="2236295"/>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3" name="Rectangle 32"/>
                  <p:cNvSpPr/>
                  <p:nvPr/>
                </p:nvSpPr>
                <p:spPr>
                  <a:xfrm>
                    <a:off x="1967999" y="2254870"/>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dirty="0">
                        <a:solidFill>
                          <a:srgbClr val="000000"/>
                        </a:solidFill>
                        <a:effectLst/>
                        <a:latin typeface="Calibri" panose="020F0502020204030204" pitchFamily="34" charset="0"/>
                        <a:ea typeface="Calibri" panose="020F0502020204030204" pitchFamily="34" charset="0"/>
                      </a:rPr>
                      <a:t>Physical</a:t>
                    </a:r>
                    <a:endParaRPr lang="en-GB" sz="825" dirty="0">
                      <a:effectLst/>
                      <a:latin typeface="Calibri" panose="020F0502020204030204" pitchFamily="34" charset="0"/>
                      <a:ea typeface="Calibri" panose="020F0502020204030204" pitchFamily="34" charset="0"/>
                    </a:endParaRPr>
                  </a:p>
                  <a:p>
                    <a:pPr algn="ctr">
                      <a:lnSpc>
                        <a:spcPct val="89000"/>
                      </a:lnSpc>
                      <a:spcBef>
                        <a:spcPts val="263"/>
                      </a:spcBef>
                      <a:spcAft>
                        <a:spcPts val="0"/>
                      </a:spcAft>
                    </a:pPr>
                    <a:r>
                      <a:rPr lang="en-GB" sz="750" dirty="0">
                        <a:solidFill>
                          <a:srgbClr val="000000"/>
                        </a:solidFill>
                        <a:effectLst/>
                        <a:latin typeface="Calibri" panose="020F0502020204030204" pitchFamily="34" charset="0"/>
                        <a:ea typeface="Calibri" panose="020F0502020204030204" pitchFamily="34" charset="0"/>
                      </a:rPr>
                      <a:t>Harm</a:t>
                    </a:r>
                    <a:endParaRPr lang="en-GB" sz="825" dirty="0">
                      <a:effectLst/>
                      <a:latin typeface="Calibri" panose="020F0502020204030204" pitchFamily="34" charset="0"/>
                      <a:ea typeface="Calibri" panose="020F0502020204030204" pitchFamily="34" charset="0"/>
                    </a:endParaRPr>
                  </a:p>
                </p:txBody>
              </p:sp>
              <p:sp>
                <p:nvSpPr>
                  <p:cNvPr id="34" name="Rounded Rectangle 33"/>
                  <p:cNvSpPr/>
                  <p:nvPr/>
                </p:nvSpPr>
                <p:spPr>
                  <a:xfrm>
                    <a:off x="7425" y="3055541"/>
                    <a:ext cx="998742" cy="634201"/>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5" name="Rounded Rectangle 34"/>
                  <p:cNvSpPr/>
                  <p:nvPr/>
                </p:nvSpPr>
                <p:spPr>
                  <a:xfrm>
                    <a:off x="118396"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6" name="Rectangle 35"/>
                  <p:cNvSpPr/>
                  <p:nvPr/>
                </p:nvSpPr>
                <p:spPr>
                  <a:xfrm>
                    <a:off x="136971"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First aid offered</a:t>
                    </a:r>
                    <a:endParaRPr lang="en-GB" sz="825">
                      <a:effectLst/>
                      <a:latin typeface="Calibri" panose="020F0502020204030204" pitchFamily="34" charset="0"/>
                      <a:ea typeface="Calibri" panose="020F0502020204030204" pitchFamily="34" charset="0"/>
                    </a:endParaRPr>
                  </a:p>
                </p:txBody>
              </p:sp>
              <p:sp>
                <p:nvSpPr>
                  <p:cNvPr id="37" name="Rounded Rectangle 36"/>
                  <p:cNvSpPr/>
                  <p:nvPr/>
                </p:nvSpPr>
                <p:spPr>
                  <a:xfrm>
                    <a:off x="1228110" y="3055541"/>
                    <a:ext cx="998742" cy="634201"/>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8" name="Rounded Rectangle 37"/>
                  <p:cNvSpPr/>
                  <p:nvPr/>
                </p:nvSpPr>
                <p:spPr>
                  <a:xfrm>
                    <a:off x="1339081"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39" name="Rectangle 38"/>
                  <p:cNvSpPr/>
                  <p:nvPr/>
                </p:nvSpPr>
                <p:spPr>
                  <a:xfrm>
                    <a:off x="1357656"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Check in with staff member</a:t>
                    </a:r>
                    <a:endParaRPr lang="en-GB" sz="825">
                      <a:effectLst/>
                      <a:latin typeface="Calibri" panose="020F0502020204030204" pitchFamily="34" charset="0"/>
                      <a:ea typeface="Calibri" panose="020F0502020204030204" pitchFamily="34" charset="0"/>
                    </a:endParaRPr>
                  </a:p>
                </p:txBody>
              </p:sp>
              <p:sp>
                <p:nvSpPr>
                  <p:cNvPr id="40" name="Rounded Rectangle 39"/>
                  <p:cNvSpPr/>
                  <p:nvPr/>
                </p:nvSpPr>
                <p:spPr>
                  <a:xfrm>
                    <a:off x="2448795" y="3055541"/>
                    <a:ext cx="998742" cy="634201"/>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1" name="Rounded Rectangle 40"/>
                  <p:cNvSpPr/>
                  <p:nvPr/>
                </p:nvSpPr>
                <p:spPr>
                  <a:xfrm>
                    <a:off x="2559767"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2" name="Rectangle 41"/>
                  <p:cNvSpPr/>
                  <p:nvPr/>
                </p:nvSpPr>
                <p:spPr>
                  <a:xfrm>
                    <a:off x="2578342"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Debrief of Incident</a:t>
                    </a:r>
                    <a:endParaRPr lang="en-GB" sz="825">
                      <a:effectLst/>
                      <a:latin typeface="Calibri" panose="020F0502020204030204" pitchFamily="34" charset="0"/>
                      <a:ea typeface="Calibri" panose="020F0502020204030204" pitchFamily="34" charset="0"/>
                    </a:endParaRPr>
                  </a:p>
                </p:txBody>
              </p:sp>
              <p:sp>
                <p:nvSpPr>
                  <p:cNvPr id="43" name="Rounded Rectangle 42"/>
                  <p:cNvSpPr/>
                  <p:nvPr/>
                </p:nvSpPr>
                <p:spPr>
                  <a:xfrm>
                    <a:off x="3669480" y="3055541"/>
                    <a:ext cx="998742" cy="634201"/>
                  </a:xfrm>
                  <a:prstGeom prst="roundRect">
                    <a:avLst>
                      <a:gd name="adj" fmla="val 10000"/>
                    </a:avLst>
                  </a:prstGeom>
                  <a:solidFill>
                    <a:srgbClr val="FEE599"/>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4" name="Rounded Rectangle 43"/>
                  <p:cNvSpPr/>
                  <p:nvPr/>
                </p:nvSpPr>
                <p:spPr>
                  <a:xfrm>
                    <a:off x="3780452"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5" name="Rectangle 44"/>
                  <p:cNvSpPr/>
                  <p:nvPr/>
                </p:nvSpPr>
                <p:spPr>
                  <a:xfrm>
                    <a:off x="3799027"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dirty="0">
                        <a:solidFill>
                          <a:srgbClr val="000000"/>
                        </a:solidFill>
                        <a:effectLst/>
                        <a:latin typeface="Calibri" panose="020F0502020204030204" pitchFamily="34" charset="0"/>
                        <a:ea typeface="Calibri" panose="020F0502020204030204" pitchFamily="34" charset="0"/>
                      </a:rPr>
                      <a:t>Counselling Service offered</a:t>
                    </a:r>
                    <a:endParaRPr lang="en-GB" sz="825" dirty="0">
                      <a:effectLst/>
                      <a:latin typeface="Calibri" panose="020F0502020204030204" pitchFamily="34" charset="0"/>
                      <a:ea typeface="Calibri" panose="020F0502020204030204" pitchFamily="34" charset="0"/>
                    </a:endParaRPr>
                  </a:p>
                </p:txBody>
              </p:sp>
              <p:sp>
                <p:nvSpPr>
                  <p:cNvPr id="46" name="Rounded Rectangle 45"/>
                  <p:cNvSpPr/>
                  <p:nvPr/>
                </p:nvSpPr>
                <p:spPr>
                  <a:xfrm>
                    <a:off x="6110850" y="2130872"/>
                    <a:ext cx="998742" cy="634201"/>
                  </a:xfrm>
                  <a:prstGeom prst="roundRect">
                    <a:avLst>
                      <a:gd name="adj" fmla="val 10000"/>
                    </a:avLst>
                  </a:prstGeom>
                  <a:solidFill>
                    <a:srgbClr val="A8D08C"/>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7" name="Rounded Rectangle 46"/>
                  <p:cNvSpPr/>
                  <p:nvPr/>
                </p:nvSpPr>
                <p:spPr>
                  <a:xfrm>
                    <a:off x="6221822" y="2236295"/>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48" name="Rectangle 47"/>
                  <p:cNvSpPr/>
                  <p:nvPr/>
                </p:nvSpPr>
                <p:spPr>
                  <a:xfrm>
                    <a:off x="6240397" y="2254870"/>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dirty="0">
                        <a:solidFill>
                          <a:srgbClr val="000000"/>
                        </a:solidFill>
                        <a:effectLst/>
                        <a:latin typeface="Calibri" panose="020F0502020204030204" pitchFamily="34" charset="0"/>
                        <a:ea typeface="Calibri" panose="020F0502020204030204" pitchFamily="34" charset="0"/>
                      </a:rPr>
                      <a:t>Emotional</a:t>
                    </a:r>
                    <a:endParaRPr lang="en-GB" sz="825" dirty="0">
                      <a:effectLst/>
                      <a:latin typeface="Calibri" panose="020F0502020204030204" pitchFamily="34" charset="0"/>
                      <a:ea typeface="Calibri" panose="020F0502020204030204" pitchFamily="34" charset="0"/>
                    </a:endParaRPr>
                  </a:p>
                  <a:p>
                    <a:pPr algn="ctr">
                      <a:lnSpc>
                        <a:spcPct val="89000"/>
                      </a:lnSpc>
                      <a:spcBef>
                        <a:spcPts val="263"/>
                      </a:spcBef>
                      <a:spcAft>
                        <a:spcPts val="0"/>
                      </a:spcAft>
                    </a:pPr>
                    <a:r>
                      <a:rPr lang="en-GB" sz="750" dirty="0">
                        <a:solidFill>
                          <a:srgbClr val="000000"/>
                        </a:solidFill>
                        <a:effectLst/>
                        <a:latin typeface="Calibri" panose="020F0502020204030204" pitchFamily="34" charset="0"/>
                        <a:ea typeface="Calibri" panose="020F0502020204030204" pitchFamily="34" charset="0"/>
                      </a:rPr>
                      <a:t>Harm </a:t>
                    </a:r>
                    <a:endParaRPr lang="en-GB" sz="825" dirty="0">
                      <a:effectLst/>
                      <a:latin typeface="Calibri" panose="020F0502020204030204" pitchFamily="34" charset="0"/>
                      <a:ea typeface="Calibri" panose="020F0502020204030204" pitchFamily="34" charset="0"/>
                    </a:endParaRPr>
                  </a:p>
                </p:txBody>
              </p:sp>
              <p:sp>
                <p:nvSpPr>
                  <p:cNvPr id="49" name="Rounded Rectangle 48"/>
                  <p:cNvSpPr/>
                  <p:nvPr/>
                </p:nvSpPr>
                <p:spPr>
                  <a:xfrm>
                    <a:off x="4890165" y="3055541"/>
                    <a:ext cx="998742" cy="634201"/>
                  </a:xfrm>
                  <a:prstGeom prst="roundRect">
                    <a:avLst>
                      <a:gd name="adj" fmla="val 10000"/>
                    </a:avLst>
                  </a:prstGeom>
                  <a:solidFill>
                    <a:srgbClr val="A8D08C"/>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0" name="Rounded Rectangle 49"/>
                  <p:cNvSpPr/>
                  <p:nvPr/>
                </p:nvSpPr>
                <p:spPr>
                  <a:xfrm>
                    <a:off x="5001137"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1" name="Rectangle 50"/>
                  <p:cNvSpPr/>
                  <p:nvPr/>
                </p:nvSpPr>
                <p:spPr>
                  <a:xfrm>
                    <a:off x="5019712"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Counselling Service offered</a:t>
                    </a:r>
                    <a:endParaRPr lang="en-GB" sz="825">
                      <a:effectLst/>
                      <a:latin typeface="Calibri" panose="020F0502020204030204" pitchFamily="34" charset="0"/>
                      <a:ea typeface="Calibri" panose="020F0502020204030204" pitchFamily="34" charset="0"/>
                    </a:endParaRPr>
                  </a:p>
                </p:txBody>
              </p:sp>
              <p:sp>
                <p:nvSpPr>
                  <p:cNvPr id="52" name="Rounded Rectangle 51"/>
                  <p:cNvSpPr/>
                  <p:nvPr/>
                </p:nvSpPr>
                <p:spPr>
                  <a:xfrm>
                    <a:off x="6110850" y="3055541"/>
                    <a:ext cx="998742" cy="634201"/>
                  </a:xfrm>
                  <a:prstGeom prst="roundRect">
                    <a:avLst>
                      <a:gd name="adj" fmla="val 10000"/>
                    </a:avLst>
                  </a:prstGeom>
                  <a:solidFill>
                    <a:srgbClr val="A8D08C"/>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3" name="Rounded Rectangle 52"/>
                  <p:cNvSpPr/>
                  <p:nvPr/>
                </p:nvSpPr>
                <p:spPr>
                  <a:xfrm>
                    <a:off x="6221822"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4" name="Rectangle 53"/>
                  <p:cNvSpPr/>
                  <p:nvPr/>
                </p:nvSpPr>
                <p:spPr>
                  <a:xfrm>
                    <a:off x="6240397"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Check in with Staff</a:t>
                    </a:r>
                    <a:endParaRPr lang="en-GB" sz="825">
                      <a:effectLst/>
                      <a:latin typeface="Calibri" panose="020F0502020204030204" pitchFamily="34" charset="0"/>
                      <a:ea typeface="Calibri" panose="020F0502020204030204" pitchFamily="34" charset="0"/>
                    </a:endParaRPr>
                  </a:p>
                </p:txBody>
              </p:sp>
              <p:sp>
                <p:nvSpPr>
                  <p:cNvPr id="55" name="Rounded Rectangle 54"/>
                  <p:cNvSpPr/>
                  <p:nvPr/>
                </p:nvSpPr>
                <p:spPr>
                  <a:xfrm>
                    <a:off x="7331535" y="3055541"/>
                    <a:ext cx="998742" cy="634201"/>
                  </a:xfrm>
                  <a:prstGeom prst="roundRect">
                    <a:avLst>
                      <a:gd name="adj" fmla="val 10000"/>
                    </a:avLst>
                  </a:prstGeom>
                  <a:solidFill>
                    <a:srgbClr val="A8D08C"/>
                  </a:solidFill>
                  <a:ln w="12700" cap="flat" cmpd="sng">
                    <a:solidFill>
                      <a:schemeClr val="lt1"/>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6" name="Rounded Rectangle 55"/>
                  <p:cNvSpPr/>
                  <p:nvPr/>
                </p:nvSpPr>
                <p:spPr>
                  <a:xfrm>
                    <a:off x="7442507" y="3160964"/>
                    <a:ext cx="998742" cy="634201"/>
                  </a:xfrm>
                  <a:prstGeom prst="roundRect">
                    <a:avLst>
                      <a:gd name="adj" fmla="val 10000"/>
                    </a:avLst>
                  </a:prstGeom>
                  <a:solidFill>
                    <a:schemeClr val="lt1">
                      <a:alpha val="89411"/>
                    </a:schemeClr>
                  </a:solidFill>
                  <a:ln w="12700" cap="flat" cmpd="sng">
                    <a:solidFill>
                      <a:srgbClr val="599BD5"/>
                    </a:solidFill>
                    <a:prstDash val="solid"/>
                    <a:miter lim="800000"/>
                    <a:headEnd type="none" w="sm" len="sm"/>
                    <a:tailEnd type="none" w="sm" len="sm"/>
                  </a:ln>
                </p:spPr>
                <p:txBody>
                  <a:bodyPr spcFirstLastPara="1" wrap="square" lIns="68569" tIns="68569" rIns="68569" bIns="68569" anchor="ctr" anchorCtr="0">
                    <a:noAutofit/>
                  </a:bodyPr>
                  <a:lstStyle/>
                  <a:p>
                    <a:pPr>
                      <a:lnSpc>
                        <a:spcPct val="107000"/>
                      </a:lnSpc>
                      <a:spcAft>
                        <a:spcPts val="0"/>
                      </a:spcAft>
                    </a:pPr>
                    <a:r>
                      <a:rPr lang="en-GB" sz="825">
                        <a:effectLst/>
                        <a:latin typeface="Calibri" panose="020F0502020204030204" pitchFamily="34" charset="0"/>
                        <a:ea typeface="Calibri" panose="020F0502020204030204" pitchFamily="34" charset="0"/>
                      </a:rPr>
                      <a:t> </a:t>
                    </a:r>
                  </a:p>
                </p:txBody>
              </p:sp>
              <p:sp>
                <p:nvSpPr>
                  <p:cNvPr id="57" name="Rectangle 56"/>
                  <p:cNvSpPr/>
                  <p:nvPr/>
                </p:nvSpPr>
                <p:spPr>
                  <a:xfrm>
                    <a:off x="7461082" y="3179539"/>
                    <a:ext cx="961592" cy="597051"/>
                  </a:xfrm>
                  <a:prstGeom prst="rect">
                    <a:avLst/>
                  </a:prstGeom>
                  <a:noFill/>
                  <a:ln>
                    <a:noFill/>
                  </a:ln>
                </p:spPr>
                <p:txBody>
                  <a:bodyPr spcFirstLastPara="1" wrap="square" lIns="28575" tIns="28575" rIns="28575" bIns="28575" anchor="ctr" anchorCtr="0">
                    <a:noAutofit/>
                  </a:bodyPr>
                  <a:lstStyle/>
                  <a:p>
                    <a:pPr algn="ctr">
                      <a:lnSpc>
                        <a:spcPct val="89000"/>
                      </a:lnSpc>
                      <a:spcAft>
                        <a:spcPts val="0"/>
                      </a:spcAft>
                    </a:pPr>
                    <a:r>
                      <a:rPr lang="en-GB" sz="750">
                        <a:solidFill>
                          <a:srgbClr val="000000"/>
                        </a:solidFill>
                        <a:effectLst/>
                        <a:latin typeface="Calibri" panose="020F0502020204030204" pitchFamily="34" charset="0"/>
                        <a:ea typeface="Calibri" panose="020F0502020204030204" pitchFamily="34" charset="0"/>
                      </a:rPr>
                      <a:t>Debrief of Incident</a:t>
                    </a:r>
                    <a:endParaRPr lang="en-GB" sz="825">
                      <a:effectLst/>
                      <a:latin typeface="Calibri" panose="020F0502020204030204" pitchFamily="34" charset="0"/>
                      <a:ea typeface="Calibri" panose="020F0502020204030204" pitchFamily="34" charset="0"/>
                    </a:endParaRPr>
                  </a:p>
                </p:txBody>
              </p:sp>
            </p:grpSp>
          </p:grpSp>
        </p:grpSp>
        <p:pic>
          <p:nvPicPr>
            <p:cNvPr id="2049" name="imag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2" y="4322097"/>
              <a:ext cx="3993356" cy="152876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p:cNvSpPr txBox="1"/>
            <p:nvPr/>
          </p:nvSpPr>
          <p:spPr>
            <a:xfrm>
              <a:off x="3044756" y="974249"/>
              <a:ext cx="3094969" cy="257187"/>
            </a:xfrm>
            <a:prstGeom prst="rect">
              <a:avLst/>
            </a:prstGeom>
            <a:noFill/>
          </p:spPr>
          <p:txBody>
            <a:bodyPr wrap="square" rtlCol="0">
              <a:spAutoFit/>
            </a:bodyPr>
            <a:lstStyle/>
            <a:p>
              <a:r>
                <a:rPr lang="en-GB" sz="1600" b="1" u="sng" dirty="0"/>
                <a:t>Flow Chart for Incidents Involving Staff</a:t>
              </a:r>
            </a:p>
          </p:txBody>
        </p:sp>
      </p:grpSp>
    </p:spTree>
    <p:extLst>
      <p:ext uri="{BB962C8B-B14F-4D97-AF65-F5344CB8AC3E}">
        <p14:creationId xmlns:p14="http://schemas.microsoft.com/office/powerpoint/2010/main" val="2682184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Shape 100"/>
        <p:cNvGrpSpPr/>
        <p:nvPr/>
      </p:nvGrpSpPr>
      <p:grpSpPr>
        <a:xfrm>
          <a:off x="0" y="0"/>
          <a:ext cx="0" cy="0"/>
          <a:chOff x="0" y="0"/>
          <a:chExt cx="0" cy="0"/>
        </a:xfrm>
      </p:grpSpPr>
      <p:grpSp>
        <p:nvGrpSpPr>
          <p:cNvPr id="3" name="Group 2">
            <a:extLst>
              <a:ext uri="{FF2B5EF4-FFF2-40B4-BE49-F238E27FC236}">
                <a16:creationId xmlns:a16="http://schemas.microsoft.com/office/drawing/2014/main" id="{1CD30932-2F52-F74B-7A21-710F87C05F8B}"/>
              </a:ext>
            </a:extLst>
          </p:cNvPr>
          <p:cNvGrpSpPr/>
          <p:nvPr/>
        </p:nvGrpSpPr>
        <p:grpSpPr>
          <a:xfrm>
            <a:off x="147033" y="0"/>
            <a:ext cx="8880235" cy="6274340"/>
            <a:chOff x="905790" y="988402"/>
            <a:chExt cx="7336631" cy="4492521"/>
          </a:xfrm>
        </p:grpSpPr>
        <p:pic>
          <p:nvPicPr>
            <p:cNvPr id="58" name="image8.png"/>
            <p:cNvPicPr/>
            <p:nvPr/>
          </p:nvPicPr>
          <p:blipFill>
            <a:blip r:embed="rId3"/>
            <a:srcRect/>
            <a:stretch>
              <a:fillRect/>
            </a:stretch>
          </p:blipFill>
          <p:spPr>
            <a:xfrm>
              <a:off x="905790" y="1377077"/>
              <a:ext cx="7336631" cy="4103846"/>
            </a:xfrm>
            <a:prstGeom prst="rect">
              <a:avLst/>
            </a:prstGeom>
            <a:ln/>
          </p:spPr>
        </p:pic>
        <p:sp>
          <p:nvSpPr>
            <p:cNvPr id="59" name="TextBox 58"/>
            <p:cNvSpPr txBox="1"/>
            <p:nvPr/>
          </p:nvSpPr>
          <p:spPr>
            <a:xfrm>
              <a:off x="3052374" y="988402"/>
              <a:ext cx="3043462" cy="242410"/>
            </a:xfrm>
            <a:prstGeom prst="rect">
              <a:avLst/>
            </a:prstGeom>
            <a:noFill/>
          </p:spPr>
          <p:txBody>
            <a:bodyPr wrap="square" rtlCol="0">
              <a:spAutoFit/>
            </a:bodyPr>
            <a:lstStyle/>
            <a:p>
              <a:r>
                <a:rPr lang="en-GB" sz="1600" b="1" u="sng" dirty="0"/>
                <a:t>Flow Chart for Incidents Involving Pupils</a:t>
              </a:r>
            </a:p>
          </p:txBody>
        </p:sp>
        <p:grpSp>
          <p:nvGrpSpPr>
            <p:cNvPr id="2" name="Group 1"/>
            <p:cNvGrpSpPr/>
            <p:nvPr/>
          </p:nvGrpSpPr>
          <p:grpSpPr>
            <a:xfrm>
              <a:off x="2308043" y="2924558"/>
              <a:ext cx="1043940" cy="398099"/>
              <a:chOff x="3285732" y="2756410"/>
              <a:chExt cx="1391920" cy="530799"/>
            </a:xfrm>
          </p:grpSpPr>
          <p:sp>
            <p:nvSpPr>
              <p:cNvPr id="4" name="Flowchart: Alternate Process 3"/>
              <p:cNvSpPr/>
              <p:nvPr/>
            </p:nvSpPr>
            <p:spPr>
              <a:xfrm>
                <a:off x="3335408" y="2756410"/>
                <a:ext cx="1078355" cy="486608"/>
              </a:xfrm>
              <a:prstGeom prst="flowChartAlternateProcess">
                <a:avLst/>
              </a:prstGeom>
              <a:solidFill>
                <a:schemeClr val="accent2">
                  <a:lumMod val="60000"/>
                  <a:lumOff val="40000"/>
                </a:schemeClr>
              </a:solidFill>
              <a:ln w="3175">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050"/>
              </a:p>
            </p:txBody>
          </p:sp>
          <p:sp>
            <p:nvSpPr>
              <p:cNvPr id="5" name="Flowchart: Alternate Process 4"/>
              <p:cNvSpPr/>
              <p:nvPr/>
            </p:nvSpPr>
            <p:spPr>
              <a:xfrm>
                <a:off x="3426107" y="2829496"/>
                <a:ext cx="1111170" cy="457713"/>
              </a:xfrm>
              <a:prstGeom prst="flowChartAlternateProcess">
                <a:avLst/>
              </a:prstGeom>
              <a:solidFill>
                <a:srgbClr val="FFFFFF">
                  <a:alpha val="74902"/>
                </a:srgbClr>
              </a:solidFill>
              <a:ln w="3175"/>
            </p:spPr>
            <p:style>
              <a:lnRef idx="2">
                <a:schemeClr val="accent5"/>
              </a:lnRef>
              <a:fillRef idx="1">
                <a:schemeClr val="lt1"/>
              </a:fillRef>
              <a:effectRef idx="0">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sz="1050"/>
              </a:p>
            </p:txBody>
          </p:sp>
          <p:sp>
            <p:nvSpPr>
              <p:cNvPr id="6" name="Text Box 2"/>
              <p:cNvSpPr txBox="1">
                <a:spLocks noChangeArrowheads="1"/>
              </p:cNvSpPr>
              <p:nvPr/>
            </p:nvSpPr>
            <p:spPr bwMode="auto">
              <a:xfrm>
                <a:off x="3285732" y="2873686"/>
                <a:ext cx="1391920" cy="369332"/>
              </a:xfrm>
              <a:prstGeom prst="rect">
                <a:avLst/>
              </a:prstGeom>
              <a:noFill/>
              <a:ln w="9525">
                <a:noFill/>
                <a:miter lim="800000"/>
                <a:headEnd/>
                <a:tailEnd/>
              </a:ln>
            </p:spPr>
            <p:txBody>
              <a:bodyPr rot="0" vert="horz" wrap="square" lIns="68580" tIns="34290" rIns="68580" bIns="34290" anchor="t" anchorCtr="0">
                <a:spAutoFit/>
              </a:bodyPr>
              <a:lstStyle/>
              <a:p>
                <a:pPr algn="ctr">
                  <a:spcAft>
                    <a:spcPts val="0"/>
                  </a:spcAft>
                </a:pPr>
                <a:r>
                  <a:rPr lang="en-GB" sz="675" dirty="0">
                    <a:effectLst/>
                    <a:latin typeface="Calibri" panose="020F0502020204030204" pitchFamily="34" charset="0"/>
                    <a:ea typeface="Calibri" panose="020F0502020204030204" pitchFamily="34" charset="0"/>
                    <a:cs typeface="Times New Roman" panose="02020603050405020304" pitchFamily="18" charset="0"/>
                  </a:rPr>
                  <a:t>To be undertaken as</a:t>
                </a:r>
              </a:p>
              <a:p>
                <a:pPr algn="ctr">
                  <a:spcAft>
                    <a:spcPts val="0"/>
                  </a:spcAft>
                </a:pPr>
                <a:r>
                  <a:rPr lang="en-GB" sz="675" dirty="0">
                    <a:effectLst/>
                    <a:latin typeface="Calibri" panose="020F0502020204030204" pitchFamily="34" charset="0"/>
                    <a:ea typeface="Calibri" panose="020F0502020204030204" pitchFamily="34" charset="0"/>
                    <a:cs typeface="Times New Roman" panose="02020603050405020304" pitchFamily="18" charset="0"/>
                  </a:rPr>
                  <a:t>soon as practicable</a:t>
                </a:r>
              </a:p>
            </p:txBody>
          </p:sp>
        </p:grpSp>
      </p:grpSp>
    </p:spTree>
    <p:extLst>
      <p:ext uri="{BB962C8B-B14F-4D97-AF65-F5344CB8AC3E}">
        <p14:creationId xmlns:p14="http://schemas.microsoft.com/office/powerpoint/2010/main" val="4091059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D311C9A-770F-96FB-9534-A026D5BE8AAC}"/>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red sign with white text and a hand holding a pencil&#10;&#10;Description automatically generated">
            <a:extLst>
              <a:ext uri="{FF2B5EF4-FFF2-40B4-BE49-F238E27FC236}">
                <a16:creationId xmlns:a16="http://schemas.microsoft.com/office/drawing/2014/main" id="{3F52691D-14F9-B884-DCFE-D1DDCFFD648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8" name="TextBox 7">
            <a:extLst>
              <a:ext uri="{FF2B5EF4-FFF2-40B4-BE49-F238E27FC236}">
                <a16:creationId xmlns:a16="http://schemas.microsoft.com/office/drawing/2014/main" id="{A3A75B40-A5D6-A5A7-F591-A5F9209C47E6}"/>
              </a:ext>
            </a:extLst>
          </p:cNvPr>
          <p:cNvSpPr txBox="1"/>
          <p:nvPr/>
        </p:nvSpPr>
        <p:spPr>
          <a:xfrm>
            <a:off x="118633" y="131586"/>
            <a:ext cx="8918447" cy="1969770"/>
          </a:xfrm>
          <a:prstGeom prst="rect">
            <a:avLst/>
          </a:prstGeom>
          <a:noFill/>
        </p:spPr>
        <p:txBody>
          <a:bodyPr wrap="square" rtlCol="0">
            <a:spAutoFit/>
          </a:bodyPr>
          <a:lstStyle/>
          <a:p>
            <a:r>
              <a:rPr lang="en-GB" sz="2400" b="1" dirty="0"/>
              <a:t>At a local level…</a:t>
            </a:r>
          </a:p>
          <a:p>
            <a:endParaRPr lang="en-GB" dirty="0"/>
          </a:p>
          <a:p>
            <a:pPr marL="285750" indent="-285750">
              <a:buFont typeface="Arial" panose="020B0604020202020204" pitchFamily="34" charset="0"/>
              <a:buChar char="•"/>
            </a:pPr>
            <a:r>
              <a:rPr lang="en-GB" sz="2000" dirty="0"/>
              <a:t>The EIS have been raising this issue with Stirling Council both at formal and informal meetings.</a:t>
            </a:r>
          </a:p>
          <a:p>
            <a:pPr marL="285750" indent="-285750">
              <a:buFont typeface="Arial" panose="020B0604020202020204" pitchFamily="34" charset="0"/>
              <a:buChar char="•"/>
            </a:pPr>
            <a:r>
              <a:rPr lang="en-GB" sz="2000" dirty="0"/>
              <a:t>Local LA has been meeting elected members to inform them of our V&amp;A survey results and to look for their support in addressing issues.</a:t>
            </a:r>
          </a:p>
        </p:txBody>
      </p:sp>
    </p:spTree>
    <p:extLst>
      <p:ext uri="{BB962C8B-B14F-4D97-AF65-F5344CB8AC3E}">
        <p14:creationId xmlns:p14="http://schemas.microsoft.com/office/powerpoint/2010/main" val="185132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a:extLst>
            <a:ext uri="{FF2B5EF4-FFF2-40B4-BE49-F238E27FC236}">
              <a16:creationId xmlns:a16="http://schemas.microsoft.com/office/drawing/2014/main" id="{88FCB472-661B-55BC-1A1E-FAE2B1E3DF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D0EEFB9-117E-375E-0959-F48256D9A4E6}"/>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1B5BCB9E-0FEE-0E76-F535-5AF522EAF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pic>
        <p:nvPicPr>
          <p:cNvPr id="5" name="Picture 4" descr="A white and red cover with black text&#10;&#10;Description automatically generated">
            <a:extLst>
              <a:ext uri="{FF2B5EF4-FFF2-40B4-BE49-F238E27FC236}">
                <a16:creationId xmlns:a16="http://schemas.microsoft.com/office/drawing/2014/main" id="{DE96694A-ED69-85A7-6D7D-B70B4ACDA8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8" y="585454"/>
            <a:ext cx="2772467" cy="3911158"/>
          </a:xfrm>
          <a:prstGeom prst="rect">
            <a:avLst/>
          </a:prstGeom>
        </p:spPr>
      </p:pic>
      <p:pic>
        <p:nvPicPr>
          <p:cNvPr id="7" name="Picture 6" descr="A screenshot of a document&#10;&#10;Description automatically generated">
            <a:extLst>
              <a:ext uri="{FF2B5EF4-FFF2-40B4-BE49-F238E27FC236}">
                <a16:creationId xmlns:a16="http://schemas.microsoft.com/office/drawing/2014/main" id="{A9469961-0068-E3EF-EBB5-49204D6F1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1516" y="582303"/>
            <a:ext cx="6035563" cy="3909399"/>
          </a:xfrm>
          <a:prstGeom prst="rect">
            <a:avLst/>
          </a:prstGeom>
        </p:spPr>
      </p:pic>
      <p:sp>
        <p:nvSpPr>
          <p:cNvPr id="10" name="TextBox 9">
            <a:extLst>
              <a:ext uri="{FF2B5EF4-FFF2-40B4-BE49-F238E27FC236}">
                <a16:creationId xmlns:a16="http://schemas.microsoft.com/office/drawing/2014/main" id="{A82B6174-EA54-E45B-9528-716E4F6BB3DC}"/>
              </a:ext>
            </a:extLst>
          </p:cNvPr>
          <p:cNvSpPr txBox="1"/>
          <p:nvPr/>
        </p:nvSpPr>
        <p:spPr>
          <a:xfrm>
            <a:off x="106918" y="4931509"/>
            <a:ext cx="8930161" cy="369332"/>
          </a:xfrm>
          <a:prstGeom prst="rect">
            <a:avLst/>
          </a:prstGeom>
          <a:noFill/>
        </p:spPr>
        <p:txBody>
          <a:bodyPr wrap="square">
            <a:spAutoFit/>
          </a:bodyPr>
          <a:lstStyle/>
          <a:p>
            <a:r>
              <a:rPr lang="en-GB" dirty="0">
                <a:hlinkClick r:id="rId5"/>
              </a:rPr>
              <a:t>https://www.eis.org.uk/Content/images/Campaigns/QualityEducation/VASU4QEBranches.pdf</a:t>
            </a:r>
            <a:endParaRPr lang="en-GB" dirty="0"/>
          </a:p>
        </p:txBody>
      </p:sp>
    </p:spTree>
    <p:extLst>
      <p:ext uri="{BB962C8B-B14F-4D97-AF65-F5344CB8AC3E}">
        <p14:creationId xmlns:p14="http://schemas.microsoft.com/office/powerpoint/2010/main" val="945262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TextBox 3">
            <a:extLst>
              <a:ext uri="{FF2B5EF4-FFF2-40B4-BE49-F238E27FC236}">
                <a16:creationId xmlns:a16="http://schemas.microsoft.com/office/drawing/2014/main" id="{9CBB7AF1-BF9A-BA1D-C232-EF2A6301526C}"/>
              </a:ext>
            </a:extLst>
          </p:cNvPr>
          <p:cNvSpPr txBox="1"/>
          <p:nvPr/>
        </p:nvSpPr>
        <p:spPr>
          <a:xfrm>
            <a:off x="106920" y="0"/>
            <a:ext cx="9037080" cy="6155531"/>
          </a:xfrm>
          <a:prstGeom prst="rect">
            <a:avLst/>
          </a:prstGeom>
          <a:noFill/>
        </p:spPr>
        <p:txBody>
          <a:bodyPr wrap="square" rtlCol="0">
            <a:spAutoFit/>
          </a:bodyPr>
          <a:lstStyle/>
          <a:p>
            <a:pPr algn="ctr"/>
            <a:r>
              <a:rPr lang="en-GB" sz="3600" b="1" u="sng" dirty="0"/>
              <a:t>Stirling LA</a:t>
            </a:r>
          </a:p>
          <a:p>
            <a:endParaRPr lang="en-GB" sz="2800" dirty="0"/>
          </a:p>
          <a:p>
            <a:pPr algn="ctr"/>
            <a:r>
              <a:rPr lang="en-GB" sz="3200" b="1" dirty="0"/>
              <a:t>Reporting Violent &amp; Aggression Behaviour</a:t>
            </a:r>
          </a:p>
          <a:p>
            <a:pPr algn="ctr"/>
            <a:endParaRPr lang="en-GB" sz="2800" dirty="0"/>
          </a:p>
          <a:p>
            <a:r>
              <a:rPr lang="en-GB" sz="2800" dirty="0"/>
              <a:t>This session will look at:</a:t>
            </a:r>
          </a:p>
          <a:p>
            <a:pPr marL="742950" lvl="1" indent="-285750">
              <a:buFont typeface="Arial" panose="020B0604020202020204" pitchFamily="34" charset="0"/>
              <a:buChar char="•"/>
            </a:pPr>
            <a:r>
              <a:rPr lang="en-GB" sz="2800" dirty="0"/>
              <a:t>Recent Stirling results from V&amp;A survey</a:t>
            </a:r>
          </a:p>
          <a:p>
            <a:pPr marL="742950" lvl="1" indent="-285750">
              <a:buFont typeface="Arial" panose="020B0604020202020204" pitchFamily="34" charset="0"/>
              <a:buChar char="•"/>
            </a:pPr>
            <a:r>
              <a:rPr lang="en-GB" sz="2800" dirty="0"/>
              <a:t>What to do and expect after a V&amp;A incident</a:t>
            </a:r>
          </a:p>
          <a:p>
            <a:pPr marL="742950" lvl="1" indent="-285750">
              <a:buFont typeface="Arial" panose="020B0604020202020204" pitchFamily="34" charset="0"/>
              <a:buChar char="•"/>
            </a:pPr>
            <a:r>
              <a:rPr lang="en-GB" sz="2800" dirty="0"/>
              <a:t>Next steps for school branches</a:t>
            </a:r>
          </a:p>
          <a:p>
            <a:pPr marL="742950" lvl="1" indent="-285750">
              <a:buFont typeface="Arial" panose="020B0604020202020204" pitchFamily="34" charset="0"/>
              <a:buChar char="•"/>
            </a:pPr>
            <a:r>
              <a:rPr lang="en-GB" sz="2800" dirty="0"/>
              <a:t>Opportunity for questions</a:t>
            </a:r>
          </a:p>
          <a:p>
            <a:pPr marL="742950" lvl="1" indent="-285750">
              <a:buFont typeface="Arial" panose="020B0604020202020204" pitchFamily="34" charset="0"/>
              <a:buChar char="•"/>
            </a:pPr>
            <a:endParaRPr lang="en-GB" sz="2800" dirty="0"/>
          </a:p>
          <a:p>
            <a:r>
              <a:rPr lang="en-GB" sz="2800" dirty="0"/>
              <a:t>Ann Skillen – EIS Stirling LA Secretary</a:t>
            </a:r>
          </a:p>
          <a:p>
            <a:r>
              <a:rPr lang="en-GB" sz="2800" dirty="0"/>
              <a:t>Dan Auldjo – EIS Stirling LA President</a:t>
            </a:r>
          </a:p>
          <a:p>
            <a:r>
              <a:rPr lang="en-GB" sz="2800" dirty="0"/>
              <a:t>Craig Carson – EIS Organiser</a:t>
            </a:r>
          </a:p>
          <a:p>
            <a:pPr algn="ctr"/>
            <a:endParaRPr lang="en-GB" dirty="0"/>
          </a:p>
        </p:txBody>
      </p:sp>
    </p:spTree>
    <p:extLst>
      <p:ext uri="{BB962C8B-B14F-4D97-AF65-F5344CB8AC3E}">
        <p14:creationId xmlns:p14="http://schemas.microsoft.com/office/powerpoint/2010/main" val="141707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0" y="0"/>
            <a:ext cx="9144000" cy="6124754"/>
          </a:xfrm>
          <a:prstGeom prst="rect">
            <a:avLst/>
          </a:prstGeom>
          <a:noFill/>
        </p:spPr>
        <p:txBody>
          <a:bodyPr wrap="square" rtlCol="0">
            <a:spAutoFit/>
          </a:bodyPr>
          <a:lstStyle/>
          <a:p>
            <a:r>
              <a:rPr lang="en-GB" sz="2400" b="1" u="sng" dirty="0"/>
              <a:t>Next steps for members &amp; branches</a:t>
            </a:r>
          </a:p>
          <a:p>
            <a:endParaRPr lang="en-GB" sz="2400" b="1" u="sng" dirty="0"/>
          </a:p>
          <a:p>
            <a:pPr marL="342900" indent="-342900">
              <a:buFont typeface="Arial" panose="020B0604020202020204" pitchFamily="34" charset="0"/>
              <a:buChar char="•"/>
            </a:pPr>
            <a:r>
              <a:rPr lang="en-GB" sz="2000" dirty="0"/>
              <a:t>No EIS rep in your school? Consider being the rep! </a:t>
            </a:r>
          </a:p>
          <a:p>
            <a:pPr marL="342900" indent="-342900">
              <a:buFont typeface="Arial" panose="020B0604020202020204" pitchFamily="34" charset="0"/>
              <a:buChar char="•"/>
            </a:pPr>
            <a:r>
              <a:rPr lang="en-GB" sz="2000" dirty="0"/>
              <a:t>Violence is a Health and Safety issue.  Health and Safety Reps have a huge role in this area. Have you considered being one?</a:t>
            </a:r>
          </a:p>
          <a:p>
            <a:pPr marL="342900" indent="-342900">
              <a:buFont typeface="Arial" panose="020B0604020202020204" pitchFamily="34" charset="0"/>
              <a:buChar char="•"/>
            </a:pPr>
            <a:r>
              <a:rPr lang="en-GB" sz="2000" dirty="0"/>
              <a:t>Encourage people to report.  Reporting won’t solve everything, but not reporting means that the true scale of the problem is never fully understood.  This also means that the pupils involved may never access the support they need because appropriate reporting doesn’t take place. </a:t>
            </a:r>
          </a:p>
          <a:p>
            <a:pPr marL="342900" indent="-342900">
              <a:buFont typeface="Arial" panose="020B0604020202020204" pitchFamily="34" charset="0"/>
              <a:buChar char="•"/>
            </a:pPr>
            <a:r>
              <a:rPr lang="en-GB" sz="2000" dirty="0"/>
              <a:t>Campaign for appropriate support for teachers following a violent incident, e.g. minimum level of support (space, time for recovery, risk assessment, investigation).  Hold a meeting with branch members.  What would a minimum level of support look like?  Ask for a meeting with your HT/SLT.</a:t>
            </a:r>
          </a:p>
          <a:p>
            <a:pPr marL="342900" indent="-342900">
              <a:buFont typeface="Arial" panose="020B0604020202020204" pitchFamily="34" charset="0"/>
              <a:buChar char="•"/>
            </a:pPr>
            <a:r>
              <a:rPr lang="en-GB" sz="2000" dirty="0"/>
              <a:t>Remind people that accident/incident claims can be made through the EIS – especially if the incident was foreseeable and preventable.</a:t>
            </a:r>
          </a:p>
          <a:p>
            <a:pPr marL="342900" indent="-342900">
              <a:buFont typeface="Arial" panose="020B0604020202020204" pitchFamily="34" charset="0"/>
              <a:buChar char="•"/>
            </a:pPr>
            <a:r>
              <a:rPr lang="en-GB" sz="2000" dirty="0"/>
              <a:t>Remind members that this is a wider, societal issue. Don’t enter into the blame game e.g. “He/she was fine with me last year…”</a:t>
            </a:r>
          </a:p>
          <a:p>
            <a:pPr marL="342900" indent="-342900">
              <a:buFont typeface="Arial" panose="020B0604020202020204" pitchFamily="34" charset="0"/>
              <a:buChar char="•"/>
            </a:pPr>
            <a:r>
              <a:rPr lang="en-GB" sz="2000" dirty="0"/>
              <a:t>Support each other. Build confidence in each other. </a:t>
            </a:r>
          </a:p>
          <a:p>
            <a:endParaRPr lang="en-GB" sz="2400" b="1" u="sng" dirty="0"/>
          </a:p>
        </p:txBody>
      </p:sp>
    </p:spTree>
    <p:extLst>
      <p:ext uri="{BB962C8B-B14F-4D97-AF65-F5344CB8AC3E}">
        <p14:creationId xmlns:p14="http://schemas.microsoft.com/office/powerpoint/2010/main" val="3081525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2EC002-D9CF-A596-4066-2430DAC75BCB}"/>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red sign with white text and a hand holding a pencil&#10;&#10;Description automatically generated">
            <a:extLst>
              <a:ext uri="{FF2B5EF4-FFF2-40B4-BE49-F238E27FC236}">
                <a16:creationId xmlns:a16="http://schemas.microsoft.com/office/drawing/2014/main" id="{CC7E754B-DC3B-0DA5-72A4-72CF9C585C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5" name="TextBox 4">
            <a:extLst>
              <a:ext uri="{FF2B5EF4-FFF2-40B4-BE49-F238E27FC236}">
                <a16:creationId xmlns:a16="http://schemas.microsoft.com/office/drawing/2014/main" id="{75AB8118-E6D7-7E6C-D533-2EBC4C8445E9}"/>
              </a:ext>
            </a:extLst>
          </p:cNvPr>
          <p:cNvSpPr txBox="1"/>
          <p:nvPr/>
        </p:nvSpPr>
        <p:spPr>
          <a:xfrm>
            <a:off x="0" y="0"/>
            <a:ext cx="9144000" cy="5663089"/>
          </a:xfrm>
          <a:prstGeom prst="rect">
            <a:avLst/>
          </a:prstGeom>
          <a:noFill/>
        </p:spPr>
        <p:txBody>
          <a:bodyPr wrap="square" rtlCol="0">
            <a:spAutoFit/>
          </a:bodyPr>
          <a:lstStyle/>
          <a:p>
            <a:r>
              <a:rPr lang="en-GB" sz="2400" b="1" u="sng" dirty="0"/>
              <a:t>Background…how did we get here?</a:t>
            </a:r>
          </a:p>
          <a:p>
            <a:endParaRPr lang="en-GB" dirty="0"/>
          </a:p>
          <a:p>
            <a:r>
              <a:rPr lang="en-GB" sz="2000" dirty="0"/>
              <a:t>Violent and aggressive behaviour in classrooms is not a new phenomenon, but it has increased exponentially in the last ten years.  </a:t>
            </a:r>
          </a:p>
          <a:p>
            <a:endParaRPr lang="en-GB" sz="2000" dirty="0"/>
          </a:p>
          <a:p>
            <a:r>
              <a:rPr lang="en-GB" sz="2000" dirty="0"/>
              <a:t>Reasons for this include:</a:t>
            </a:r>
          </a:p>
          <a:p>
            <a:pPr marL="285750" indent="-285750">
              <a:buFont typeface="Arial" panose="020B0604020202020204" pitchFamily="34" charset="0"/>
              <a:buChar char="•"/>
            </a:pPr>
            <a:r>
              <a:rPr lang="en-GB" sz="2000" dirty="0"/>
              <a:t>Year upon year of systemic lack of investment in Scottish schools;</a:t>
            </a:r>
          </a:p>
          <a:p>
            <a:pPr marL="285750" indent="-285750">
              <a:buFont typeface="Arial" panose="020B0604020202020204" pitchFamily="34" charset="0"/>
              <a:buChar char="•"/>
            </a:pPr>
            <a:r>
              <a:rPr lang="en-GB" sz="2000" dirty="0"/>
              <a:t>Societal factors – poverty, increases in mental health issues, cuts to support services</a:t>
            </a:r>
          </a:p>
          <a:p>
            <a:pPr marL="285750" indent="-285750">
              <a:buFont typeface="Arial" panose="020B0604020202020204" pitchFamily="34" charset="0"/>
              <a:buChar char="•"/>
            </a:pPr>
            <a:r>
              <a:rPr lang="en-GB" sz="2000" dirty="0"/>
              <a:t>Covid – the lockdown compounded existing issues and inhibited social and emotional development.  Many young people experienced delayed speech and language skills;</a:t>
            </a:r>
          </a:p>
          <a:p>
            <a:pPr marL="285750" indent="-285750">
              <a:buFont typeface="Arial" panose="020B0604020202020204" pitchFamily="34" charset="0"/>
              <a:buChar char="•"/>
            </a:pPr>
            <a:r>
              <a:rPr lang="en-GB" sz="2000" dirty="0"/>
              <a:t>Lack of real investment in Education Recovery;</a:t>
            </a:r>
          </a:p>
          <a:p>
            <a:pPr marL="285750" indent="-285750">
              <a:buFont typeface="Arial" panose="020B0604020202020204" pitchFamily="34" charset="0"/>
              <a:buChar char="•"/>
            </a:pPr>
            <a:r>
              <a:rPr lang="en-GB" sz="2000" dirty="0"/>
              <a:t>Since 2010, ASN numbers have been increasing. In December 2023, the Scottish Government reported that 37% of school children have an ASN;</a:t>
            </a:r>
          </a:p>
          <a:p>
            <a:pPr marL="285750" indent="-285750">
              <a:buFont typeface="Arial" panose="020B0604020202020204" pitchFamily="34" charset="0"/>
              <a:buChar char="•"/>
            </a:pPr>
            <a:r>
              <a:rPr lang="en-GB" sz="2000" dirty="0"/>
              <a:t>Teacher numbers are falling, and specialist teachers are diminishing;</a:t>
            </a:r>
          </a:p>
          <a:p>
            <a:pPr marL="285750" indent="-285750">
              <a:buFont typeface="Arial" panose="020B0604020202020204" pitchFamily="34" charset="0"/>
              <a:buChar char="•"/>
            </a:pPr>
            <a:r>
              <a:rPr lang="en-GB" sz="2000" dirty="0"/>
              <a:t>We have large class sizes and the third highest contact time of all OECD countries.</a:t>
            </a:r>
          </a:p>
          <a:p>
            <a:pPr marL="285750" indent="-285750">
              <a:buFont typeface="Arial" panose="020B0604020202020204" pitchFamily="34" charset="0"/>
              <a:buChar char="•"/>
            </a:pPr>
            <a:endParaRPr lang="en-GB" sz="2000" dirty="0"/>
          </a:p>
          <a:p>
            <a:r>
              <a:rPr lang="en-GB" sz="2000" b="1" dirty="0"/>
              <a:t>Schools can’t deal with this alone.</a:t>
            </a:r>
          </a:p>
        </p:txBody>
      </p:sp>
    </p:spTree>
    <p:extLst>
      <p:ext uri="{BB962C8B-B14F-4D97-AF65-F5344CB8AC3E}">
        <p14:creationId xmlns:p14="http://schemas.microsoft.com/office/powerpoint/2010/main" val="491018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0" y="0"/>
            <a:ext cx="9143999" cy="6309420"/>
          </a:xfrm>
          <a:prstGeom prst="rect">
            <a:avLst/>
          </a:prstGeom>
          <a:noFill/>
        </p:spPr>
        <p:txBody>
          <a:bodyPr wrap="square" rtlCol="0">
            <a:spAutoFit/>
          </a:bodyPr>
          <a:lstStyle/>
          <a:p>
            <a:r>
              <a:rPr lang="en-GB" sz="2400" b="1" u="sng" dirty="0"/>
              <a:t>Stirling Pupil-on-Teacher results</a:t>
            </a:r>
          </a:p>
          <a:p>
            <a:pPr algn="ctr"/>
            <a:endParaRPr lang="en-GB" dirty="0"/>
          </a:p>
          <a:p>
            <a:r>
              <a:rPr lang="en-GB" sz="2200" dirty="0"/>
              <a:t>School branches reported that:</a:t>
            </a:r>
          </a:p>
          <a:p>
            <a:pPr marL="285750" indent="-285750">
              <a:buFont typeface="Arial" panose="020B0604020202020204" pitchFamily="34" charset="0"/>
              <a:buChar char="•"/>
            </a:pPr>
            <a:r>
              <a:rPr lang="en-GB" sz="2200" dirty="0"/>
              <a:t>40% experience V&amp;A incidents on a daily basis (28% weekly, 4% monthly &amp; 28% rarely)</a:t>
            </a:r>
          </a:p>
          <a:p>
            <a:pPr marL="285750" indent="-285750">
              <a:buFont typeface="Arial" panose="020B0604020202020204" pitchFamily="34" charset="0"/>
              <a:buChar char="•"/>
            </a:pPr>
            <a:r>
              <a:rPr lang="en-GB" sz="2200" dirty="0"/>
              <a:t>86% answered that V&amp;A incidents have increased over past 4 years (12% no change &amp; 4% decreased significantly)</a:t>
            </a:r>
          </a:p>
          <a:p>
            <a:pPr marL="285750" indent="-285750">
              <a:buFont typeface="Arial" panose="020B0604020202020204" pitchFamily="34" charset="0"/>
              <a:buChar char="•"/>
            </a:pPr>
            <a:r>
              <a:rPr lang="en-GB" sz="2200" dirty="0"/>
              <a:t>The most common types of V&amp;A incidents towards teachers were:</a:t>
            </a:r>
          </a:p>
          <a:p>
            <a:pPr marL="742950" lvl="1" indent="-285750">
              <a:buFont typeface="Arial" panose="020B0604020202020204" pitchFamily="34" charset="0"/>
              <a:buChar char="•"/>
            </a:pPr>
            <a:r>
              <a:rPr lang="en-GB" sz="2200" dirty="0"/>
              <a:t>Physical violence (71%)</a:t>
            </a:r>
          </a:p>
          <a:p>
            <a:pPr marL="742950" lvl="1" indent="-285750">
              <a:buFont typeface="Arial" panose="020B0604020202020204" pitchFamily="34" charset="0"/>
              <a:buChar char="•"/>
            </a:pPr>
            <a:r>
              <a:rPr lang="en-GB" sz="2200" dirty="0"/>
              <a:t>Verbal threats (67%)</a:t>
            </a:r>
          </a:p>
          <a:p>
            <a:pPr marL="742950" lvl="1" indent="-285750">
              <a:buFont typeface="Arial" panose="020B0604020202020204" pitchFamily="34" charset="0"/>
              <a:buChar char="•"/>
            </a:pPr>
            <a:r>
              <a:rPr lang="en-GB" sz="2200" dirty="0"/>
              <a:t>Physically intimidatory or aggressive behaviour, including obscene gestures (50%)</a:t>
            </a:r>
          </a:p>
          <a:p>
            <a:pPr marL="285750" indent="-285750">
              <a:buFont typeface="Arial" panose="020B0604020202020204" pitchFamily="34" charset="0"/>
              <a:buChar char="•"/>
            </a:pPr>
            <a:r>
              <a:rPr lang="en-GB" sz="2200" dirty="0"/>
              <a:t>64% said members were aware of the school’s V&amp;A ‘policies &amp; procedures’ (24% yes &amp; 12% didn’t know)</a:t>
            </a:r>
          </a:p>
          <a:p>
            <a:pPr marL="285750" indent="-285750">
              <a:buFont typeface="Arial" panose="020B0604020202020204" pitchFamily="34" charset="0"/>
              <a:buChar char="•"/>
            </a:pPr>
            <a:r>
              <a:rPr lang="en-GB" sz="2200" dirty="0"/>
              <a:t>That 75% felt ‘sometimes’ teachers were supported after a V&amp;A incident had been reported (17% always &amp; 8% never)</a:t>
            </a:r>
          </a:p>
          <a:p>
            <a:pPr marL="285750"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376006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7" name="Speech Bubble: Rectangle 6">
            <a:extLst>
              <a:ext uri="{FF2B5EF4-FFF2-40B4-BE49-F238E27FC236}">
                <a16:creationId xmlns:a16="http://schemas.microsoft.com/office/drawing/2014/main" id="{6590D0DC-9A65-AD6B-362F-B96B52E44491}"/>
              </a:ext>
            </a:extLst>
          </p:cNvPr>
          <p:cNvSpPr/>
          <p:nvPr/>
        </p:nvSpPr>
        <p:spPr>
          <a:xfrm>
            <a:off x="292536" y="670586"/>
            <a:ext cx="4221930" cy="2588180"/>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The volume of incidents that occur is such that it is nearly impossible for senior leadership to follow up on every incident. There is very little meaningful support or feedback from the local authority following incident reports, even more serious incidents. We are supported at school level but not beyond.</a:t>
            </a:r>
            <a:endParaRPr lang="en-GB" b="1" dirty="0">
              <a:solidFill>
                <a:schemeClr val="bg1"/>
              </a:solidFill>
            </a:endParaRPr>
          </a:p>
        </p:txBody>
      </p:sp>
      <p:sp>
        <p:nvSpPr>
          <p:cNvPr id="10" name="TextBox 9">
            <a:extLst>
              <a:ext uri="{FF2B5EF4-FFF2-40B4-BE49-F238E27FC236}">
                <a16:creationId xmlns:a16="http://schemas.microsoft.com/office/drawing/2014/main" id="{3BA4BB7C-9E3A-7FCB-329D-4212343B289D}"/>
              </a:ext>
            </a:extLst>
          </p:cNvPr>
          <p:cNvSpPr txBox="1"/>
          <p:nvPr/>
        </p:nvSpPr>
        <p:spPr>
          <a:xfrm>
            <a:off x="214009" y="131586"/>
            <a:ext cx="8823071" cy="461665"/>
          </a:xfrm>
          <a:prstGeom prst="rect">
            <a:avLst/>
          </a:prstGeom>
          <a:noFill/>
        </p:spPr>
        <p:txBody>
          <a:bodyPr wrap="square" rtlCol="0">
            <a:spAutoFit/>
          </a:bodyPr>
          <a:lstStyle/>
          <a:p>
            <a:r>
              <a:rPr lang="en-GB" sz="2400" u="sng" dirty="0"/>
              <a:t>Comments about support after a pupil-on-teacher V&amp;A incident…</a:t>
            </a:r>
          </a:p>
        </p:txBody>
      </p:sp>
      <p:sp>
        <p:nvSpPr>
          <p:cNvPr id="11" name="Speech Bubble: Rectangle 10">
            <a:extLst>
              <a:ext uri="{FF2B5EF4-FFF2-40B4-BE49-F238E27FC236}">
                <a16:creationId xmlns:a16="http://schemas.microsoft.com/office/drawing/2014/main" id="{E7537096-275C-FE89-7410-4F935D4612EA}"/>
              </a:ext>
            </a:extLst>
          </p:cNvPr>
          <p:cNvSpPr/>
          <p:nvPr/>
        </p:nvSpPr>
        <p:spPr>
          <a:xfrm>
            <a:off x="506607" y="3805142"/>
            <a:ext cx="3793787" cy="1515969"/>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Teacher often feels blamed and the child's violent </a:t>
            </a:r>
            <a:r>
              <a:rPr lang="en-GB" sz="1800" b="1" i="0" u="none" strike="noStrike" baseline="0" dirty="0">
                <a:solidFill>
                  <a:schemeClr val="bg1"/>
                </a:solidFill>
                <a:latin typeface="Liberation Sans"/>
              </a:rPr>
              <a:t>behaviour</a:t>
            </a:r>
            <a:r>
              <a:rPr lang="en-US" sz="1800" b="1" i="0" u="none" strike="noStrike" baseline="0" dirty="0">
                <a:solidFill>
                  <a:schemeClr val="bg1"/>
                </a:solidFill>
                <a:latin typeface="Liberation Sans"/>
              </a:rPr>
              <a:t> explained away by teacher failings or the child's young age, additional needs/ACES.</a:t>
            </a:r>
            <a:endParaRPr lang="en-GB" b="1" dirty="0">
              <a:solidFill>
                <a:schemeClr val="bg1"/>
              </a:solidFill>
            </a:endParaRPr>
          </a:p>
        </p:txBody>
      </p:sp>
      <p:sp>
        <p:nvSpPr>
          <p:cNvPr id="4" name="Speech Bubble: Rectangle 3">
            <a:extLst>
              <a:ext uri="{FF2B5EF4-FFF2-40B4-BE49-F238E27FC236}">
                <a16:creationId xmlns:a16="http://schemas.microsoft.com/office/drawing/2014/main" id="{135700E9-D952-D93B-9BB9-A68FF0265166}"/>
              </a:ext>
            </a:extLst>
          </p:cNvPr>
          <p:cNvSpPr/>
          <p:nvPr/>
        </p:nvSpPr>
        <p:spPr>
          <a:xfrm>
            <a:off x="4622302" y="1377061"/>
            <a:ext cx="4407545" cy="3579777"/>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Sometimes after an incident there isn't enough time, even after really serious incidents. Sometimes there aren't enough staff around to support, again this is even at the most difficult times.</a:t>
            </a:r>
          </a:p>
          <a:p>
            <a:r>
              <a:rPr lang="en-US" sz="1800" b="1" i="0" u="none" strike="noStrike" baseline="0" dirty="0">
                <a:solidFill>
                  <a:schemeClr val="bg1"/>
                </a:solidFill>
                <a:latin typeface="Liberation Sans"/>
              </a:rPr>
              <a:t>Sometimes there isn't sufficient follow up after an incident.</a:t>
            </a:r>
          </a:p>
          <a:p>
            <a:r>
              <a:rPr lang="en-US" sz="1800" b="1" i="0" u="none" strike="noStrike" baseline="0" dirty="0">
                <a:solidFill>
                  <a:schemeClr val="bg1"/>
                </a:solidFill>
                <a:latin typeface="Liberation Sans"/>
              </a:rPr>
              <a:t>It can feel that we are only managing when the </a:t>
            </a:r>
            <a:r>
              <a:rPr lang="en-US" sz="1800" b="1" i="0" u="none" strike="noStrike" baseline="0" dirty="0" err="1">
                <a:solidFill>
                  <a:schemeClr val="bg1"/>
                </a:solidFill>
                <a:latin typeface="Liberation Sans"/>
              </a:rPr>
              <a:t>behaviour</a:t>
            </a:r>
            <a:r>
              <a:rPr lang="en-US" sz="1800" b="1" i="0" u="none" strike="noStrike" baseline="0" dirty="0">
                <a:solidFill>
                  <a:schemeClr val="bg1"/>
                </a:solidFill>
                <a:latin typeface="Liberation Sans"/>
              </a:rPr>
              <a:t> occurs rather than preventing it.</a:t>
            </a:r>
          </a:p>
          <a:p>
            <a:r>
              <a:rPr lang="en-US" sz="1800" b="1" i="0" u="none" strike="noStrike" baseline="0" dirty="0">
                <a:solidFill>
                  <a:schemeClr val="bg1"/>
                </a:solidFill>
                <a:latin typeface="Liberation Sans"/>
              </a:rPr>
              <a:t>Some people feel there are not sufficient consequences.</a:t>
            </a:r>
            <a:endParaRPr lang="en-GB" b="1" dirty="0">
              <a:solidFill>
                <a:schemeClr val="bg1"/>
              </a:solidFill>
            </a:endParaRPr>
          </a:p>
        </p:txBody>
      </p:sp>
    </p:spTree>
    <p:extLst>
      <p:ext uri="{BB962C8B-B14F-4D97-AF65-F5344CB8AC3E}">
        <p14:creationId xmlns:p14="http://schemas.microsoft.com/office/powerpoint/2010/main" val="326833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Speech Bubble: Rectangle 3">
            <a:extLst>
              <a:ext uri="{FF2B5EF4-FFF2-40B4-BE49-F238E27FC236}">
                <a16:creationId xmlns:a16="http://schemas.microsoft.com/office/drawing/2014/main" id="{135700E9-D952-D93B-9BB9-A68FF0265166}"/>
              </a:ext>
            </a:extLst>
          </p:cNvPr>
          <p:cNvSpPr/>
          <p:nvPr/>
        </p:nvSpPr>
        <p:spPr>
          <a:xfrm>
            <a:off x="4801931" y="493814"/>
            <a:ext cx="3951425" cy="1426168"/>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We are a small school and often do not have flexibility in staffing to allow for "recovery time". We are very supportive of each other, but the main issue is lack of staff.</a:t>
            </a:r>
            <a:endParaRPr lang="en-GB" b="1" dirty="0">
              <a:solidFill>
                <a:schemeClr val="bg1"/>
              </a:solidFill>
            </a:endParaRPr>
          </a:p>
        </p:txBody>
      </p:sp>
      <p:sp>
        <p:nvSpPr>
          <p:cNvPr id="7" name="Speech Bubble: Rectangle 6">
            <a:extLst>
              <a:ext uri="{FF2B5EF4-FFF2-40B4-BE49-F238E27FC236}">
                <a16:creationId xmlns:a16="http://schemas.microsoft.com/office/drawing/2014/main" id="{6590D0DC-9A65-AD6B-362F-B96B52E44491}"/>
              </a:ext>
            </a:extLst>
          </p:cNvPr>
          <p:cNvSpPr/>
          <p:nvPr/>
        </p:nvSpPr>
        <p:spPr>
          <a:xfrm>
            <a:off x="390644" y="997378"/>
            <a:ext cx="3793787" cy="1112120"/>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We are not given time out to recover. No chance to talk it through and no effective sharing of risks.</a:t>
            </a:r>
            <a:endParaRPr lang="en-GB" b="1" dirty="0">
              <a:solidFill>
                <a:schemeClr val="bg1"/>
              </a:solidFill>
            </a:endParaRPr>
          </a:p>
        </p:txBody>
      </p:sp>
      <p:sp>
        <p:nvSpPr>
          <p:cNvPr id="10" name="TextBox 9">
            <a:extLst>
              <a:ext uri="{FF2B5EF4-FFF2-40B4-BE49-F238E27FC236}">
                <a16:creationId xmlns:a16="http://schemas.microsoft.com/office/drawing/2014/main" id="{3BA4BB7C-9E3A-7FCB-329D-4212343B289D}"/>
              </a:ext>
            </a:extLst>
          </p:cNvPr>
          <p:cNvSpPr txBox="1"/>
          <p:nvPr/>
        </p:nvSpPr>
        <p:spPr>
          <a:xfrm>
            <a:off x="214009" y="5122"/>
            <a:ext cx="8823071" cy="830997"/>
          </a:xfrm>
          <a:prstGeom prst="rect">
            <a:avLst/>
          </a:prstGeom>
          <a:noFill/>
        </p:spPr>
        <p:txBody>
          <a:bodyPr wrap="square" rtlCol="0">
            <a:spAutoFit/>
          </a:bodyPr>
          <a:lstStyle/>
          <a:p>
            <a:r>
              <a:rPr lang="en-GB" sz="2400" u="sng" dirty="0"/>
              <a:t>Comments on ways teachers could be better supported after a pupil-on-teacher V&amp;A incident…</a:t>
            </a:r>
          </a:p>
        </p:txBody>
      </p:sp>
      <p:sp>
        <p:nvSpPr>
          <p:cNvPr id="3" name="Speech Bubble: Rectangle 2">
            <a:extLst>
              <a:ext uri="{FF2B5EF4-FFF2-40B4-BE49-F238E27FC236}">
                <a16:creationId xmlns:a16="http://schemas.microsoft.com/office/drawing/2014/main" id="{A80FC8F1-9DF1-0B8F-4C4F-08747A46585D}"/>
              </a:ext>
            </a:extLst>
          </p:cNvPr>
          <p:cNvSpPr/>
          <p:nvPr/>
        </p:nvSpPr>
        <p:spPr>
          <a:xfrm>
            <a:off x="1420239" y="2371401"/>
            <a:ext cx="7616842" cy="1646122"/>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The way of reporting is far too time consuming and prevents it from being achievable to report every incident. It is only feasible to report the higher level incidents and not the lower level consistent incidents. Our school does not have enough resources, in staffing, supportive resources and also space. Reporting seems to have little impact upon the support in place to help reduce these incidents.</a:t>
            </a:r>
            <a:endParaRPr lang="en-GB" b="1" dirty="0">
              <a:solidFill>
                <a:schemeClr val="bg1"/>
              </a:solidFill>
            </a:endParaRPr>
          </a:p>
        </p:txBody>
      </p:sp>
      <p:sp>
        <p:nvSpPr>
          <p:cNvPr id="5" name="Speech Bubble: Rectangle 4">
            <a:extLst>
              <a:ext uri="{FF2B5EF4-FFF2-40B4-BE49-F238E27FC236}">
                <a16:creationId xmlns:a16="http://schemas.microsoft.com/office/drawing/2014/main" id="{5E220550-57C6-67B0-B0FC-92804C99055D}"/>
              </a:ext>
            </a:extLst>
          </p:cNvPr>
          <p:cNvSpPr/>
          <p:nvPr/>
        </p:nvSpPr>
        <p:spPr>
          <a:xfrm>
            <a:off x="214009" y="4343139"/>
            <a:ext cx="7286761" cy="1186847"/>
          </a:xfrm>
          <a:prstGeom prst="wedgeRectCallout">
            <a:avLst/>
          </a:prstGeom>
          <a:solidFill>
            <a:srgbClr val="A7153E"/>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i="0" u="none" strike="noStrike" baseline="0" dirty="0">
                <a:solidFill>
                  <a:schemeClr val="bg1"/>
                </a:solidFill>
                <a:latin typeface="Liberation Sans"/>
              </a:rPr>
              <a:t>Yes, restorative practice and not a five minute time out and then back to class. Follow-up with staff involved to ensure they are ok after incidents occur. </a:t>
            </a:r>
            <a:r>
              <a:rPr lang="en-US" b="1" dirty="0">
                <a:solidFill>
                  <a:schemeClr val="bg1"/>
                </a:solidFill>
                <a:latin typeface="Liberation Sans"/>
              </a:rPr>
              <a:t>U</a:t>
            </a:r>
            <a:r>
              <a:rPr lang="en-US" sz="1800" b="1" i="0" u="none" strike="noStrike" baseline="0" dirty="0">
                <a:solidFill>
                  <a:schemeClr val="bg1"/>
                </a:solidFill>
                <a:latin typeface="Liberation Sans"/>
              </a:rPr>
              <a:t>pdate risk assessments with class teacher and shared with the adults working with that child.</a:t>
            </a:r>
            <a:endParaRPr lang="en-GB" b="1" dirty="0">
              <a:solidFill>
                <a:schemeClr val="bg1"/>
              </a:solidFill>
            </a:endParaRPr>
          </a:p>
        </p:txBody>
      </p:sp>
    </p:spTree>
    <p:extLst>
      <p:ext uri="{BB962C8B-B14F-4D97-AF65-F5344CB8AC3E}">
        <p14:creationId xmlns:p14="http://schemas.microsoft.com/office/powerpoint/2010/main" val="1456614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194553" y="0"/>
            <a:ext cx="8842527" cy="5786199"/>
          </a:xfrm>
          <a:prstGeom prst="rect">
            <a:avLst/>
          </a:prstGeom>
          <a:noFill/>
        </p:spPr>
        <p:txBody>
          <a:bodyPr wrap="square" rtlCol="0">
            <a:spAutoFit/>
          </a:bodyPr>
          <a:lstStyle/>
          <a:p>
            <a:r>
              <a:rPr lang="en-GB" sz="2400" b="1" u="sng" dirty="0"/>
              <a:t>Stirling Pupil-on-Pupil results</a:t>
            </a:r>
          </a:p>
          <a:p>
            <a:pPr algn="ctr"/>
            <a:endParaRPr lang="en-GB" sz="2000" dirty="0"/>
          </a:p>
          <a:p>
            <a:r>
              <a:rPr lang="en-GB" sz="2200" dirty="0"/>
              <a:t>School branches reported that:</a:t>
            </a:r>
          </a:p>
          <a:p>
            <a:pPr marL="285750" indent="-285750">
              <a:buFont typeface="Arial" panose="020B0604020202020204" pitchFamily="34" charset="0"/>
              <a:buChar char="•"/>
            </a:pPr>
            <a:r>
              <a:rPr lang="en-GB" sz="2200" dirty="0"/>
              <a:t>48% dealt with daily incidents of V&amp;A (32% weekly, 8% monthly, 12% rarely)</a:t>
            </a:r>
          </a:p>
          <a:p>
            <a:pPr marL="285750" indent="-285750">
              <a:buFont typeface="Arial" panose="020B0604020202020204" pitchFamily="34" charset="0"/>
              <a:buChar char="•"/>
            </a:pPr>
            <a:r>
              <a:rPr lang="en-GB" sz="2200" dirty="0"/>
              <a:t>80% felt V&amp;A incidents had increased in frequency over past 4 years (8% no change &amp; 12% no change)</a:t>
            </a:r>
          </a:p>
          <a:p>
            <a:pPr marL="285750" indent="-285750">
              <a:buFont typeface="Arial" panose="020B0604020202020204" pitchFamily="34" charset="0"/>
              <a:buChar char="•"/>
            </a:pPr>
            <a:r>
              <a:rPr lang="en-GB" sz="2200" dirty="0"/>
              <a:t>Most common types of pupil-on-pupil V&amp;A incidents:</a:t>
            </a:r>
          </a:p>
          <a:p>
            <a:pPr marL="742950" lvl="1" indent="-285750">
              <a:buFont typeface="Arial" panose="020B0604020202020204" pitchFamily="34" charset="0"/>
              <a:buChar char="•"/>
            </a:pPr>
            <a:r>
              <a:rPr lang="en-GB" sz="2200" dirty="0"/>
              <a:t>Verbal threats (68%)</a:t>
            </a:r>
          </a:p>
          <a:p>
            <a:pPr marL="742950" lvl="1" indent="-285750">
              <a:buFont typeface="Arial" panose="020B0604020202020204" pitchFamily="34" charset="0"/>
              <a:buChar char="•"/>
            </a:pPr>
            <a:r>
              <a:rPr lang="en-GB" sz="2200" dirty="0"/>
              <a:t>Physical violence (60%)</a:t>
            </a:r>
          </a:p>
          <a:p>
            <a:pPr marL="742950" lvl="1" indent="-285750">
              <a:buFont typeface="Arial" panose="020B0604020202020204" pitchFamily="34" charset="0"/>
              <a:buChar char="•"/>
            </a:pPr>
            <a:r>
              <a:rPr lang="en-GB" sz="2200" dirty="0"/>
              <a:t>Intimidatory, obscene or derogatory verbal comments towards another pupil (48%)</a:t>
            </a:r>
          </a:p>
          <a:p>
            <a:pPr marL="285750" indent="-285750">
              <a:buFont typeface="Arial" panose="020B0604020202020204" pitchFamily="34" charset="0"/>
              <a:buChar char="•"/>
            </a:pPr>
            <a:r>
              <a:rPr lang="en-GB" sz="2200" dirty="0"/>
              <a:t>44% stated that V&amp;A incidents driven by prejudice had stayed the same over the past 4 years (40% increased &amp; 16% didn’t know)</a:t>
            </a:r>
          </a:p>
          <a:p>
            <a:pPr marL="285750" indent="-285750">
              <a:buFont typeface="Arial" panose="020B0604020202020204" pitchFamily="34" charset="0"/>
              <a:buChar char="•"/>
            </a:pPr>
            <a:r>
              <a:rPr lang="en-GB" sz="2200" dirty="0"/>
              <a:t>52% said V&amp;A behaviours were more commonly shown by boys (20% no difference &amp; 28% didn’t know)</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78147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BBF8BA-475E-E99D-7C78-0EF6C4F019C5}"/>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red sign with white text and a hand holding a pencil&#10;&#10;Description automatically generated">
            <a:extLst>
              <a:ext uri="{FF2B5EF4-FFF2-40B4-BE49-F238E27FC236}">
                <a16:creationId xmlns:a16="http://schemas.microsoft.com/office/drawing/2014/main" id="{97AA71CD-7348-CEC8-A963-805DE6AE018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3" name="TextBox 2">
            <a:extLst>
              <a:ext uri="{FF2B5EF4-FFF2-40B4-BE49-F238E27FC236}">
                <a16:creationId xmlns:a16="http://schemas.microsoft.com/office/drawing/2014/main" id="{858926DB-5834-93D8-71FE-F722867E627C}"/>
              </a:ext>
            </a:extLst>
          </p:cNvPr>
          <p:cNvSpPr txBox="1"/>
          <p:nvPr/>
        </p:nvSpPr>
        <p:spPr>
          <a:xfrm>
            <a:off x="194553" y="0"/>
            <a:ext cx="8842527" cy="5786199"/>
          </a:xfrm>
          <a:prstGeom prst="rect">
            <a:avLst/>
          </a:prstGeom>
          <a:noFill/>
        </p:spPr>
        <p:txBody>
          <a:bodyPr wrap="square" rtlCol="0">
            <a:spAutoFit/>
          </a:bodyPr>
          <a:lstStyle/>
          <a:p>
            <a:r>
              <a:rPr lang="en-GB" sz="2400" b="1" u="sng" dirty="0"/>
              <a:t>Stirling Parent-on-Teacher results</a:t>
            </a:r>
          </a:p>
          <a:p>
            <a:pPr algn="ctr"/>
            <a:endParaRPr lang="en-GB" sz="2000" dirty="0"/>
          </a:p>
          <a:p>
            <a:r>
              <a:rPr lang="en-GB" sz="2200" dirty="0"/>
              <a:t>School branches reported that:</a:t>
            </a:r>
          </a:p>
          <a:p>
            <a:pPr marL="285750" indent="-285750">
              <a:buFont typeface="Arial" panose="020B0604020202020204" pitchFamily="34" charset="0"/>
              <a:buChar char="•"/>
            </a:pPr>
            <a:r>
              <a:rPr lang="en-GB" sz="2200" dirty="0"/>
              <a:t>48% rarely experience parental aggression (20% termly, 8% monthly &amp; 16% never)</a:t>
            </a:r>
          </a:p>
          <a:p>
            <a:pPr marL="285750" indent="-285750">
              <a:buFont typeface="Arial" panose="020B0604020202020204" pitchFamily="34" charset="0"/>
              <a:buChar char="•"/>
            </a:pPr>
            <a:r>
              <a:rPr lang="en-GB" sz="2200" dirty="0"/>
              <a:t>68% stated there was no change in the frequency of parental aggression towards teachers (28% more frequent &amp; 4% less frequent)</a:t>
            </a:r>
          </a:p>
          <a:p>
            <a:pPr marL="285750" indent="-285750">
              <a:buFont typeface="Arial" panose="020B0604020202020204" pitchFamily="34" charset="0"/>
              <a:buChar char="•"/>
            </a:pPr>
            <a:r>
              <a:rPr lang="en-GB" sz="2200" dirty="0"/>
              <a:t>The following behaviours from parents towards one of more branch members:</a:t>
            </a:r>
          </a:p>
          <a:p>
            <a:pPr marL="742950" lvl="1" indent="-285750">
              <a:buFont typeface="Arial" panose="020B0604020202020204" pitchFamily="34" charset="0"/>
              <a:buChar char="•"/>
            </a:pPr>
            <a:r>
              <a:rPr lang="en-GB" sz="2200" dirty="0"/>
              <a:t>Derogatory comments or “gossiping” about a teacher (61%)</a:t>
            </a:r>
          </a:p>
          <a:p>
            <a:pPr marL="742950" lvl="1" indent="-285750">
              <a:buFont typeface="Arial" panose="020B0604020202020204" pitchFamily="34" charset="0"/>
              <a:buChar char="•"/>
            </a:pPr>
            <a:r>
              <a:rPr lang="en-GB" sz="2200" dirty="0"/>
              <a:t>Intimidatory, threatening or derogatory emails, phone calls, SMS or letters to a teacher (57%)</a:t>
            </a:r>
          </a:p>
          <a:p>
            <a:pPr marL="742950" lvl="1" indent="-285750">
              <a:buFont typeface="Arial" panose="020B0604020202020204" pitchFamily="34" charset="0"/>
              <a:buChar char="•"/>
            </a:pPr>
            <a:r>
              <a:rPr lang="en-GB" sz="2200" dirty="0"/>
              <a:t>Intimidatory, obscene or derogatory verbal comments to a teacher (48%)</a:t>
            </a:r>
          </a:p>
          <a:p>
            <a:pPr marL="285750" indent="-285750">
              <a:buFont typeface="Arial" panose="020B0604020202020204" pitchFamily="34" charset="0"/>
              <a:buChar char="•"/>
            </a:pPr>
            <a:r>
              <a:rPr lang="en-GB" sz="2200" dirty="0"/>
              <a:t>42% felt that they were sometimes supported after an incidence of aggression from a parent/carer (42% always &amp; 17% never)</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580495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CE3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61FA8A-F66A-E43E-8A87-219DBC8A6DF0}"/>
              </a:ext>
            </a:extLst>
          </p:cNvPr>
          <p:cNvSpPr/>
          <p:nvPr/>
        </p:nvSpPr>
        <p:spPr>
          <a:xfrm>
            <a:off x="0" y="5740648"/>
            <a:ext cx="9144000" cy="1117352"/>
          </a:xfrm>
          <a:prstGeom prst="rect">
            <a:avLst/>
          </a:prstGeom>
          <a:solidFill>
            <a:srgbClr val="A7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red sign with white text and a hand holding a pencil&#10;&#10;Description automatically generated">
            <a:extLst>
              <a:ext uri="{FF2B5EF4-FFF2-40B4-BE49-F238E27FC236}">
                <a16:creationId xmlns:a16="http://schemas.microsoft.com/office/drawing/2014/main" id="{C7AF419C-6D44-DF92-17D4-DCA210F91AF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635928" y="5415032"/>
            <a:ext cx="2401152" cy="1311382"/>
          </a:xfrm>
          <a:prstGeom prst="rect">
            <a:avLst/>
          </a:prstGeom>
        </p:spPr>
      </p:pic>
      <p:sp>
        <p:nvSpPr>
          <p:cNvPr id="4" name="TextBox 3">
            <a:extLst>
              <a:ext uri="{FF2B5EF4-FFF2-40B4-BE49-F238E27FC236}">
                <a16:creationId xmlns:a16="http://schemas.microsoft.com/office/drawing/2014/main" id="{7B69FEA6-51C1-EF56-1672-A298641EB5FC}"/>
              </a:ext>
            </a:extLst>
          </p:cNvPr>
          <p:cNvSpPr txBox="1"/>
          <p:nvPr/>
        </p:nvSpPr>
        <p:spPr>
          <a:xfrm>
            <a:off x="111476" y="0"/>
            <a:ext cx="7966841" cy="1107996"/>
          </a:xfrm>
          <a:prstGeom prst="rect">
            <a:avLst/>
          </a:prstGeom>
          <a:noFill/>
        </p:spPr>
        <p:txBody>
          <a:bodyPr wrap="square" rtlCol="0">
            <a:spAutoFit/>
          </a:bodyPr>
          <a:lstStyle/>
          <a:p>
            <a:r>
              <a:rPr lang="en-GB" sz="2400" b="1" dirty="0"/>
              <a:t>Definition of Violence</a:t>
            </a:r>
          </a:p>
          <a:p>
            <a:endParaRPr lang="en-GB" sz="2400" b="1" dirty="0"/>
          </a:p>
          <a:p>
            <a:endParaRPr lang="en-GB" dirty="0"/>
          </a:p>
        </p:txBody>
      </p:sp>
      <p:sp>
        <p:nvSpPr>
          <p:cNvPr id="5" name="TextBox 4">
            <a:extLst>
              <a:ext uri="{FF2B5EF4-FFF2-40B4-BE49-F238E27FC236}">
                <a16:creationId xmlns:a16="http://schemas.microsoft.com/office/drawing/2014/main" id="{858926DB-5834-93D8-71FE-F722867E627C}"/>
              </a:ext>
            </a:extLst>
          </p:cNvPr>
          <p:cNvSpPr txBox="1"/>
          <p:nvPr/>
        </p:nvSpPr>
        <p:spPr>
          <a:xfrm>
            <a:off x="194553" y="294978"/>
            <a:ext cx="8842527" cy="5847755"/>
          </a:xfrm>
          <a:prstGeom prst="rect">
            <a:avLst/>
          </a:prstGeom>
          <a:noFill/>
        </p:spPr>
        <p:txBody>
          <a:bodyPr wrap="square" rtlCol="0">
            <a:spAutoFit/>
          </a:bodyPr>
          <a:lstStyle/>
          <a:p>
            <a:r>
              <a:rPr lang="en-GB" sz="2400" dirty="0"/>
              <a:t>Stirling Council use the Health and Safety Executive definition:-</a:t>
            </a:r>
          </a:p>
          <a:p>
            <a:endParaRPr lang="en-GB" sz="2400" dirty="0"/>
          </a:p>
          <a:p>
            <a:r>
              <a:rPr lang="en-GB" sz="2400" dirty="0"/>
              <a:t>‘Any incident in which a person is abused, threatened or assaulted in circumstances relating to their work.’</a:t>
            </a:r>
          </a:p>
          <a:p>
            <a:endParaRPr lang="en-GB" sz="2400" dirty="0"/>
          </a:p>
          <a:p>
            <a:r>
              <a:rPr lang="en-GB" sz="2400" dirty="0"/>
              <a:t>The HSE include the following:</a:t>
            </a:r>
          </a:p>
          <a:p>
            <a:endParaRPr lang="en-GB" sz="2400" dirty="0"/>
          </a:p>
          <a:p>
            <a:pPr marL="342900" indent="-342900">
              <a:buFont typeface="Arial" panose="020B0604020202020204" pitchFamily="34" charset="0"/>
              <a:buChar char="•"/>
            </a:pPr>
            <a:r>
              <a:rPr lang="en-GB" sz="2400" dirty="0"/>
              <a:t>verbal abuse or threats, including face to face, online and via telephone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physical attacks</a:t>
            </a:r>
          </a:p>
          <a:p>
            <a:pPr marL="342900" indent="-342900">
              <a:buFont typeface="Arial" panose="020B0604020202020204" pitchFamily="34" charset="0"/>
              <a:buChar char="•"/>
            </a:pPr>
            <a:endParaRPr lang="en-GB" sz="2400" dirty="0"/>
          </a:p>
          <a:p>
            <a:r>
              <a:rPr lang="en-GB" sz="2400" dirty="0"/>
              <a:t>This might include violence from members of the public, customers, clients, patients, service users and students towards a person at work.</a:t>
            </a:r>
          </a:p>
          <a:p>
            <a:pPr algn="ctr"/>
            <a:endParaRPr lang="en-GB" sz="200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64741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2438</Words>
  <Application>Microsoft Office PowerPoint</Application>
  <PresentationFormat>On-screen Show (4:3)</PresentationFormat>
  <Paragraphs>220</Paragraphs>
  <Slides>20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Liberation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Winters;David Belsey;Dee Matthew;Eilidh Gittus</dc:creator>
  <cp:lastModifiedBy>Craig Carson</cp:lastModifiedBy>
  <cp:revision>28</cp:revision>
  <dcterms:created xsi:type="dcterms:W3CDTF">2023-09-27T10:28:37Z</dcterms:created>
  <dcterms:modified xsi:type="dcterms:W3CDTF">2024-02-23T10:44:36Z</dcterms:modified>
</cp:coreProperties>
</file>